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81" r:id="rId4"/>
    <p:sldId id="267" r:id="rId5"/>
    <p:sldId id="282" r:id="rId6"/>
    <p:sldId id="283" r:id="rId7"/>
    <p:sldId id="284" r:id="rId8"/>
    <p:sldId id="286" r:id="rId9"/>
    <p:sldId id="285" r:id="rId10"/>
    <p:sldId id="287" r:id="rId11"/>
    <p:sldId id="288" r:id="rId12"/>
    <p:sldId id="290" r:id="rId13"/>
    <p:sldId id="291" r:id="rId14"/>
    <p:sldId id="292" r:id="rId15"/>
    <p:sldId id="293" r:id="rId16"/>
    <p:sldId id="295" r:id="rId17"/>
    <p:sldId id="298" r:id="rId18"/>
    <p:sldId id="299" r:id="rId19"/>
    <p:sldId id="301" r:id="rId20"/>
    <p:sldId id="302" r:id="rId21"/>
    <p:sldId id="303" r:id="rId22"/>
  </p:sldIdLst>
  <p:sldSz cx="12192000" cy="6858000"/>
  <p:notesSz cx="6858000" cy="9144000"/>
  <p:embeddedFontLst>
    <p:embeddedFont>
      <p:font typeface="#9Slide02 Noi dung dai" panose="020B0604020202020204" charset="0"/>
      <p:regular r:id="rId23"/>
    </p:embeddedFont>
    <p:embeddedFont>
      <p:font typeface="#9Slide02 Tieu de dai" panose="020B0604020202020204" charset="0"/>
      <p:bold r:id="rId24"/>
    </p:embeddedFont>
    <p:embeddedFont>
      <p:font typeface="#9Slide05 Kathya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iCiel Cadena" panose="0200050300000002000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24A"/>
    <a:srgbClr val="0498FC"/>
    <a:srgbClr val="8C1542"/>
    <a:srgbClr val="EF8465"/>
    <a:srgbClr val="418021"/>
    <a:srgbClr val="F6F6F6"/>
    <a:srgbClr val="EAF8E3"/>
    <a:srgbClr val="A2D577"/>
    <a:srgbClr val="9ED377"/>
    <a:srgbClr val="208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0927" autoAdjust="0"/>
  </p:normalViewPr>
  <p:slideViewPr>
    <p:cSldViewPr showGuides="1">
      <p:cViewPr varScale="1">
        <p:scale>
          <a:sx n="62" d="100"/>
          <a:sy n="62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5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73582BE-267C-4810-8B21-F3C69BF2A8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74F095-C006-4E6A-A91B-D3D94CC6DAA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5407" y="7696200"/>
            <a:ext cx="3810330" cy="381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9A2A35-6F7B-49AF-AF81-E3A755AC6C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307441"/>
            <a:ext cx="12192000" cy="625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105EA4-5C48-45D4-8820-D5D397C4DD7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4572" y="71563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20.emf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7.jp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tags" Target="../tags/tag6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9.xml"/><Relationship Id="rId7" Type="http://schemas.openxmlformats.org/officeDocument/2006/relationships/image" Target="../media/image16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0.emf"/><Relationship Id="rId5" Type="http://schemas.openxmlformats.org/officeDocument/2006/relationships/image" Target="../media/image15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tags" Target="../tags/tag15.xml"/><Relationship Id="rId7" Type="http://schemas.openxmlformats.org/officeDocument/2006/relationships/image" Target="../media/image15.jp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tags" Target="../tags/tag18.xml"/><Relationship Id="rId7" Type="http://schemas.openxmlformats.org/officeDocument/2006/relationships/image" Target="../media/image16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20.em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E1FFAE0-E2E8-4B73-ADA0-FF47952A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41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2A1616-5BE0-4C93-A43E-858C574F8417}"/>
              </a:ext>
            </a:extLst>
          </p:cNvPr>
          <p:cNvGrpSpPr/>
          <p:nvPr/>
        </p:nvGrpSpPr>
        <p:grpSpPr>
          <a:xfrm>
            <a:off x="2074515" y="-592485"/>
            <a:ext cx="8042970" cy="8042970"/>
            <a:chOff x="2074515" y="-592485"/>
            <a:chExt cx="8042970" cy="80429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B691DA-5A36-4343-A029-3D67F7CEA7CA}"/>
                </a:ext>
              </a:extLst>
            </p:cNvPr>
            <p:cNvSpPr/>
            <p:nvPr/>
          </p:nvSpPr>
          <p:spPr>
            <a:xfrm>
              <a:off x="2074515" y="-592485"/>
              <a:ext cx="8042970" cy="804297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549593-1A20-4E15-A2B7-AC61ACF6F553}"/>
                </a:ext>
              </a:extLst>
            </p:cNvPr>
            <p:cNvSpPr/>
            <p:nvPr/>
          </p:nvSpPr>
          <p:spPr>
            <a:xfrm>
              <a:off x="2476500" y="-190500"/>
              <a:ext cx="7239000" cy="7239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EAA74B-35CE-48A7-B64D-660B7DEFA12A}"/>
              </a:ext>
            </a:extLst>
          </p:cNvPr>
          <p:cNvGrpSpPr/>
          <p:nvPr/>
        </p:nvGrpSpPr>
        <p:grpSpPr>
          <a:xfrm>
            <a:off x="4772438" y="1676400"/>
            <a:ext cx="2602112" cy="853745"/>
            <a:chOff x="4765128" y="1123827"/>
            <a:chExt cx="2602112" cy="8537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501E388-4E2F-41C5-A6CE-E0E348E04B9A}"/>
                </a:ext>
              </a:extLst>
            </p:cNvPr>
            <p:cNvSpPr/>
            <p:nvPr/>
          </p:nvSpPr>
          <p:spPr>
            <a:xfrm>
              <a:off x="4824757" y="1188598"/>
              <a:ext cx="2542483" cy="78897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8AA3DAA-6611-497C-989B-07D841DF07E1}"/>
                </a:ext>
              </a:extLst>
            </p:cNvPr>
            <p:cNvSpPr/>
            <p:nvPr/>
          </p:nvSpPr>
          <p:spPr>
            <a:xfrm>
              <a:off x="4765128" y="1123827"/>
              <a:ext cx="2542483" cy="78897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9A664E-3031-45A1-AE6B-F4D33503D728}"/>
                </a:ext>
              </a:extLst>
            </p:cNvPr>
            <p:cNvSpPr txBox="1"/>
            <p:nvPr/>
          </p:nvSpPr>
          <p:spPr>
            <a:xfrm>
              <a:off x="5084502" y="1212821"/>
              <a:ext cx="2022991" cy="615553"/>
            </a:xfrm>
            <a:prstGeom prst="rect">
              <a:avLst/>
            </a:prstGeom>
            <a:noFill/>
            <a:effectLst>
              <a:outerShdw blurRad="12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ĐẠO ĐỨC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AF26DB-4CF8-4C4B-8D37-9D6E4E023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52"/>
          <a:stretch/>
        </p:blipFill>
        <p:spPr>
          <a:xfrm>
            <a:off x="2285999" y="2552360"/>
            <a:ext cx="7620002" cy="2476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Love Panda">
            <a:extLst>
              <a:ext uri="{FF2B5EF4-FFF2-40B4-BE49-F238E27FC236}">
                <a16:creationId xmlns:a16="http://schemas.microsoft.com/office/drawing/2014/main" id="{9215A2FA-B137-4EC3-84E9-92158C1F5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54" y="3306143"/>
            <a:ext cx="4038600" cy="4038600"/>
          </a:xfrm>
          <a:prstGeom prst="rect">
            <a:avLst/>
          </a:prstGeom>
        </p:spPr>
      </p:pic>
      <p:pic>
        <p:nvPicPr>
          <p:cNvPr id="23" name="Picture 22" descr="Sad Panda">
            <a:extLst>
              <a:ext uri="{FF2B5EF4-FFF2-40B4-BE49-F238E27FC236}">
                <a16:creationId xmlns:a16="http://schemas.microsoft.com/office/drawing/2014/main" id="{6A07D187-0F2F-476D-9B3F-9E6CAF44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63" y="3830826"/>
            <a:ext cx="4038600" cy="4038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AA2390-91C7-4705-BF8F-D41643F37156}"/>
              </a:ext>
            </a:extLst>
          </p:cNvPr>
          <p:cNvSpPr txBox="1"/>
          <p:nvPr/>
        </p:nvSpPr>
        <p:spPr>
          <a:xfrm>
            <a:off x="5471408" y="5345668"/>
            <a:ext cx="11445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14C63F-CF7E-4A60-AFC7-DC99EE2B08A6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58" y="399303"/>
            <a:ext cx="1203106" cy="11049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EB5D95C-E3B8-46CA-9EFB-F4F20B3263E9}"/>
              </a:ext>
            </a:extLst>
          </p:cNvPr>
          <p:cNvSpPr txBox="1">
            <a:spLocks/>
          </p:cNvSpPr>
          <p:nvPr/>
        </p:nvSpPr>
        <p:spPr>
          <a:xfrm>
            <a:off x="2449312" y="715771"/>
            <a:ext cx="7188731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9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4B8979-8774-4288-8FCD-95E462EC9A07}"/>
              </a:ext>
            </a:extLst>
          </p:cNvPr>
          <p:cNvGrpSpPr/>
          <p:nvPr/>
        </p:nvGrpSpPr>
        <p:grpSpPr>
          <a:xfrm>
            <a:off x="518017" y="1118789"/>
            <a:ext cx="2492552" cy="2208188"/>
            <a:chOff x="598131" y="968663"/>
            <a:chExt cx="2286000" cy="2487938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8131" y="96866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240" y="109769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62121" y="1040915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496" t="-2" r="-4279" b="-1236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27926" y="3789168"/>
            <a:ext cx="2540071" cy="26403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0B2D31-B3E4-4A23-9D45-A04E6DF3358B}"/>
              </a:ext>
            </a:extLst>
          </p:cNvPr>
          <p:cNvGrpSpPr/>
          <p:nvPr/>
        </p:nvGrpSpPr>
        <p:grpSpPr>
          <a:xfrm>
            <a:off x="7613259" y="1432932"/>
            <a:ext cx="4273941" cy="1668627"/>
            <a:chOff x="7613259" y="1432932"/>
            <a:chExt cx="4273941" cy="166862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8507" y="1778238"/>
              <a:ext cx="889291" cy="889291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44053" t="-73070" r="-25151" b="-16118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7613259" y="1712990"/>
              <a:ext cx="1019786" cy="1019787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8695976" y="1432932"/>
              <a:ext cx="3191224" cy="1668627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 lắng, băn khoăn</a:t>
              </a:r>
              <a:endPara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1D6D6-2AE2-4B94-BEC6-1BD744C5DB87}"/>
              </a:ext>
            </a:extLst>
          </p:cNvPr>
          <p:cNvGrpSpPr/>
          <p:nvPr/>
        </p:nvGrpSpPr>
        <p:grpSpPr>
          <a:xfrm>
            <a:off x="3113226" y="1425159"/>
            <a:ext cx="4268861" cy="1666643"/>
            <a:chOff x="3113226" y="1425159"/>
            <a:chExt cx="4268861" cy="166664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177026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28" t="-78218" r="-156266" b="-12966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113226" y="170509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194656" y="1425159"/>
              <a:ext cx="3187431" cy="1666643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 </a:t>
              </a: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 vẻ,</a:t>
              </a:r>
              <a:b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 thiện</a:t>
              </a:r>
              <a:endPara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DAC3F4-48DA-4C90-A55A-EBF38D4BF451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13226" y="4746310"/>
            <a:chExt cx="4268861" cy="122835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178396" y="491637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07" t="-34677" r="-187530" b="-509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1322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19465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sẽ thân thiện mời Na cùng chơi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6154268" y="223826"/>
            <a:ext cx="291746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418021"/>
                </a:solidFill>
                <a:latin typeface="UTM Azuki" panose="02040603050506020204" pitchFamily="18" charset="0"/>
              </a:rPr>
              <a:t>CHIA SẺ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178344-6D8F-45E2-A3D2-C34470C2D4EA}"/>
              </a:ext>
            </a:extLst>
          </p:cNvPr>
          <p:cNvGrpSpPr/>
          <p:nvPr/>
        </p:nvGrpSpPr>
        <p:grpSpPr>
          <a:xfrm>
            <a:off x="7618339" y="4746310"/>
            <a:ext cx="4268861" cy="1228359"/>
            <a:chOff x="7618339" y="4746310"/>
            <a:chExt cx="4268861" cy="122835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138C06-424F-42C4-9C1A-1F045933EBC7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7683509" y="4916372"/>
              <a:ext cx="888234" cy="888234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607" t="-34677" r="-187530" b="-509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9A6AC70-9499-47D5-80A1-7C1E0184280A}"/>
                </a:ext>
              </a:extLst>
            </p:cNvPr>
            <p:cNvSpPr/>
            <p:nvPr/>
          </p:nvSpPr>
          <p:spPr>
            <a:xfrm>
              <a:off x="7618339" y="4851202"/>
              <a:ext cx="1018574" cy="101857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8C50E93-90BA-4B6A-954E-F5CB8B330462}"/>
                </a:ext>
              </a:extLst>
            </p:cNvPr>
            <p:cNvSpPr/>
            <p:nvPr/>
          </p:nvSpPr>
          <p:spPr>
            <a:xfrm>
              <a:off x="8699769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không biết Cốm có muốn chơi không.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8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1D49B-363F-4B11-A543-A1353254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1905EA-3A66-4DCC-B9E2-76CF4F99C10D}"/>
              </a:ext>
            </a:extLst>
          </p:cNvPr>
          <p:cNvGrpSpPr/>
          <p:nvPr/>
        </p:nvGrpSpPr>
        <p:grpSpPr>
          <a:xfrm>
            <a:off x="454314" y="222851"/>
            <a:ext cx="11283372" cy="1529749"/>
            <a:chOff x="375228" y="111912"/>
            <a:chExt cx="11283372" cy="15297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75E978F-5734-4E03-9AE3-3E4044080267}"/>
                </a:ext>
              </a:extLst>
            </p:cNvPr>
            <p:cNvGrpSpPr/>
            <p:nvPr/>
          </p:nvGrpSpPr>
          <p:grpSpPr>
            <a:xfrm>
              <a:off x="1952970" y="253197"/>
              <a:ext cx="9705630" cy="1357807"/>
              <a:chOff x="380617" y="79658"/>
              <a:chExt cx="5023081" cy="1825342"/>
            </a:xfrm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5CE2B0E-A8CB-44BB-8204-F80C0C9D99DD}"/>
                  </a:ext>
                </a:extLst>
              </p:cNvPr>
              <p:cNvSpPr/>
              <p:nvPr/>
            </p:nvSpPr>
            <p:spPr>
              <a:xfrm>
                <a:off x="430294" y="228600"/>
                <a:ext cx="4973404" cy="1676400"/>
              </a:xfrm>
              <a:prstGeom prst="round2DiagRect">
                <a:avLst>
                  <a:gd name="adj1" fmla="val 27576"/>
                  <a:gd name="adj2" fmla="val 12121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8C5C3C89-AAB2-4664-A5CE-3477115EFF44}"/>
                  </a:ext>
                </a:extLst>
              </p:cNvPr>
              <p:cNvSpPr/>
              <p:nvPr/>
            </p:nvSpPr>
            <p:spPr>
              <a:xfrm>
                <a:off x="380617" y="79658"/>
                <a:ext cx="4973403" cy="1676399"/>
              </a:xfrm>
              <a:prstGeom prst="round2DiagRect">
                <a:avLst>
                  <a:gd name="adj1" fmla="val 27576"/>
                  <a:gd name="adj2" fmla="val 9091"/>
                </a:avLst>
              </a:prstGeom>
              <a:noFill/>
              <a:ln w="38100">
                <a:solidFill>
                  <a:srgbClr val="41802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2396793941">
                      <a:custGeom>
                        <a:avLst/>
                        <a:gdLst>
                          <a:gd name="connsiteX0" fmla="*/ 0 w 4973404"/>
                          <a:gd name="connsiteY0" fmla="*/ 368121 h 1676400"/>
                          <a:gd name="connsiteX1" fmla="*/ 368121 w 4973404"/>
                          <a:gd name="connsiteY1" fmla="*/ 0 h 1676400"/>
                          <a:gd name="connsiteX2" fmla="*/ 897766 w 4973404"/>
                          <a:gd name="connsiteY2" fmla="*/ 0 h 1676400"/>
                          <a:gd name="connsiteX3" fmla="*/ 1342668 w 4973404"/>
                          <a:gd name="connsiteY3" fmla="*/ 0 h 1676400"/>
                          <a:gd name="connsiteX4" fmla="*/ 1787570 w 4973404"/>
                          <a:gd name="connsiteY4" fmla="*/ 0 h 1676400"/>
                          <a:gd name="connsiteX5" fmla="*/ 2274844 w 4973404"/>
                          <a:gd name="connsiteY5" fmla="*/ 0 h 1676400"/>
                          <a:gd name="connsiteX6" fmla="*/ 2889232 w 4973404"/>
                          <a:gd name="connsiteY6" fmla="*/ 0 h 1676400"/>
                          <a:gd name="connsiteX7" fmla="*/ 3334134 w 4973404"/>
                          <a:gd name="connsiteY7" fmla="*/ 0 h 1676400"/>
                          <a:gd name="connsiteX8" fmla="*/ 3821408 w 4973404"/>
                          <a:gd name="connsiteY8" fmla="*/ 0 h 1676400"/>
                          <a:gd name="connsiteX9" fmla="*/ 4605283 w 4973404"/>
                          <a:gd name="connsiteY9" fmla="*/ 0 h 1676400"/>
                          <a:gd name="connsiteX10" fmla="*/ 4973404 w 4973404"/>
                          <a:gd name="connsiteY10" fmla="*/ 368121 h 1676400"/>
                          <a:gd name="connsiteX11" fmla="*/ 4973404 w 4973404"/>
                          <a:gd name="connsiteY11" fmla="*/ 809995 h 1676400"/>
                          <a:gd name="connsiteX12" fmla="*/ 4973404 w 4973404"/>
                          <a:gd name="connsiteY12" fmla="*/ 1308279 h 1676400"/>
                          <a:gd name="connsiteX13" fmla="*/ 4605283 w 4973404"/>
                          <a:gd name="connsiteY13" fmla="*/ 1676400 h 1676400"/>
                          <a:gd name="connsiteX14" fmla="*/ 4160381 w 4973404"/>
                          <a:gd name="connsiteY14" fmla="*/ 1676400 h 1676400"/>
                          <a:gd name="connsiteX15" fmla="*/ 3545993 w 4973404"/>
                          <a:gd name="connsiteY15" fmla="*/ 1676400 h 1676400"/>
                          <a:gd name="connsiteX16" fmla="*/ 3058719 w 4973404"/>
                          <a:gd name="connsiteY16" fmla="*/ 1676400 h 1676400"/>
                          <a:gd name="connsiteX17" fmla="*/ 2571445 w 4973404"/>
                          <a:gd name="connsiteY17" fmla="*/ 1676400 h 1676400"/>
                          <a:gd name="connsiteX18" fmla="*/ 2126543 w 4973404"/>
                          <a:gd name="connsiteY18" fmla="*/ 1676400 h 1676400"/>
                          <a:gd name="connsiteX19" fmla="*/ 1681641 w 4973404"/>
                          <a:gd name="connsiteY19" fmla="*/ 1676400 h 1676400"/>
                          <a:gd name="connsiteX20" fmla="*/ 1109624 w 4973404"/>
                          <a:gd name="connsiteY20" fmla="*/ 1676400 h 1676400"/>
                          <a:gd name="connsiteX21" fmla="*/ 368121 w 4973404"/>
                          <a:gd name="connsiteY21" fmla="*/ 1676400 h 1676400"/>
                          <a:gd name="connsiteX22" fmla="*/ 0 w 4973404"/>
                          <a:gd name="connsiteY22" fmla="*/ 1308279 h 1676400"/>
                          <a:gd name="connsiteX23" fmla="*/ 0 w 4973404"/>
                          <a:gd name="connsiteY23" fmla="*/ 866405 h 1676400"/>
                          <a:gd name="connsiteX24" fmla="*/ 0 w 4973404"/>
                          <a:gd name="connsiteY24" fmla="*/ 368121 h 167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973404" h="1676400" extrusionOk="0">
                            <a:moveTo>
                              <a:pt x="0" y="368121"/>
                            </a:moveTo>
                            <a:cubicBezTo>
                              <a:pt x="-47894" y="155361"/>
                              <a:pt x="119460" y="-13058"/>
                              <a:pt x="368121" y="0"/>
                            </a:cubicBezTo>
                            <a:cubicBezTo>
                              <a:pt x="596670" y="-34575"/>
                              <a:pt x="778466" y="40527"/>
                              <a:pt x="897766" y="0"/>
                            </a:cubicBezTo>
                            <a:cubicBezTo>
                              <a:pt x="1017067" y="-40527"/>
                              <a:pt x="1124709" y="27585"/>
                              <a:pt x="1342668" y="0"/>
                            </a:cubicBezTo>
                            <a:cubicBezTo>
                              <a:pt x="1560627" y="-27585"/>
                              <a:pt x="1691747" y="26573"/>
                              <a:pt x="1787570" y="0"/>
                            </a:cubicBezTo>
                            <a:cubicBezTo>
                              <a:pt x="1883393" y="-26573"/>
                              <a:pt x="2084437" y="40138"/>
                              <a:pt x="2274844" y="0"/>
                            </a:cubicBezTo>
                            <a:cubicBezTo>
                              <a:pt x="2465251" y="-40138"/>
                              <a:pt x="2601707" y="57572"/>
                              <a:pt x="2889232" y="0"/>
                            </a:cubicBezTo>
                            <a:cubicBezTo>
                              <a:pt x="3176757" y="-57572"/>
                              <a:pt x="3195922" y="40634"/>
                              <a:pt x="3334134" y="0"/>
                            </a:cubicBezTo>
                            <a:cubicBezTo>
                              <a:pt x="3472346" y="-40634"/>
                              <a:pt x="3718584" y="54937"/>
                              <a:pt x="3821408" y="0"/>
                            </a:cubicBezTo>
                            <a:cubicBezTo>
                              <a:pt x="3924232" y="-54937"/>
                              <a:pt x="4261855" y="2963"/>
                              <a:pt x="4605283" y="0"/>
                            </a:cubicBezTo>
                            <a:cubicBezTo>
                              <a:pt x="4793670" y="-19353"/>
                              <a:pt x="4986297" y="168867"/>
                              <a:pt x="4973404" y="368121"/>
                            </a:cubicBezTo>
                            <a:cubicBezTo>
                              <a:pt x="5001807" y="473481"/>
                              <a:pt x="4951841" y="647096"/>
                              <a:pt x="4973404" y="809995"/>
                            </a:cubicBezTo>
                            <a:cubicBezTo>
                              <a:pt x="4994967" y="972894"/>
                              <a:pt x="4944662" y="1137944"/>
                              <a:pt x="4973404" y="1308279"/>
                            </a:cubicBezTo>
                            <a:cubicBezTo>
                              <a:pt x="4966971" y="1517566"/>
                              <a:pt x="4829938" y="1687817"/>
                              <a:pt x="4605283" y="1676400"/>
                            </a:cubicBezTo>
                            <a:cubicBezTo>
                              <a:pt x="4397597" y="1700065"/>
                              <a:pt x="4298278" y="1667558"/>
                              <a:pt x="4160381" y="1676400"/>
                            </a:cubicBezTo>
                            <a:cubicBezTo>
                              <a:pt x="4022484" y="1685242"/>
                              <a:pt x="3672748" y="1640428"/>
                              <a:pt x="3545993" y="1676400"/>
                            </a:cubicBezTo>
                            <a:cubicBezTo>
                              <a:pt x="3419238" y="1712372"/>
                              <a:pt x="3248601" y="1656584"/>
                              <a:pt x="3058719" y="1676400"/>
                            </a:cubicBezTo>
                            <a:cubicBezTo>
                              <a:pt x="2868837" y="1696216"/>
                              <a:pt x="2784864" y="1625409"/>
                              <a:pt x="2571445" y="1676400"/>
                            </a:cubicBezTo>
                            <a:cubicBezTo>
                              <a:pt x="2358026" y="1727391"/>
                              <a:pt x="2233246" y="1663745"/>
                              <a:pt x="2126543" y="1676400"/>
                            </a:cubicBezTo>
                            <a:cubicBezTo>
                              <a:pt x="2019840" y="1689055"/>
                              <a:pt x="1846371" y="1661832"/>
                              <a:pt x="1681641" y="1676400"/>
                            </a:cubicBezTo>
                            <a:cubicBezTo>
                              <a:pt x="1516911" y="1690968"/>
                              <a:pt x="1316172" y="1661426"/>
                              <a:pt x="1109624" y="1676400"/>
                            </a:cubicBezTo>
                            <a:cubicBezTo>
                              <a:pt x="903076" y="1691374"/>
                              <a:pt x="606564" y="1593011"/>
                              <a:pt x="368121" y="1676400"/>
                            </a:cubicBezTo>
                            <a:cubicBezTo>
                              <a:pt x="195839" y="1689458"/>
                              <a:pt x="-57939" y="1526870"/>
                              <a:pt x="0" y="1308279"/>
                            </a:cubicBezTo>
                            <a:cubicBezTo>
                              <a:pt x="-51564" y="1160096"/>
                              <a:pt x="22840" y="968255"/>
                              <a:pt x="0" y="866405"/>
                            </a:cubicBezTo>
                            <a:cubicBezTo>
                              <a:pt x="-22840" y="764555"/>
                              <a:pt x="12229" y="574773"/>
                              <a:pt x="0" y="36812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7CC76-6EE5-43F9-A8FE-6FF8DB5267D7}"/>
                  </a:ext>
                </a:extLst>
              </p:cNvPr>
              <p:cNvSpPr txBox="1"/>
              <p:nvPr/>
            </p:nvSpPr>
            <p:spPr>
              <a:xfrm>
                <a:off x="474100" y="483418"/>
                <a:ext cx="4786438" cy="868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Sắm vai thể hiện cảm xúc trong tình huống sau: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17B856-B78C-4A81-9EFB-324A8757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28" y="111912"/>
              <a:ext cx="1529749" cy="1529749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551656-2B28-4617-A762-D5A2870B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071" y="1641661"/>
            <a:ext cx="6937849" cy="49259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DC16828-0D26-49D9-B9F0-8E09AFCD4541}"/>
              </a:ext>
            </a:extLst>
          </p:cNvPr>
          <p:cNvGrpSpPr/>
          <p:nvPr/>
        </p:nvGrpSpPr>
        <p:grpSpPr>
          <a:xfrm>
            <a:off x="7137210" y="1641661"/>
            <a:ext cx="4865030" cy="4944285"/>
            <a:chOff x="7137210" y="1641661"/>
            <a:chExt cx="4865030" cy="49442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AD8CD70-C326-42BE-9CAA-0F61511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7210" y="1641661"/>
              <a:ext cx="4865030" cy="49442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612A54-1BD4-472C-BD41-3E8187A850D5}"/>
                </a:ext>
              </a:extLst>
            </p:cNvPr>
            <p:cNvSpPr txBox="1"/>
            <p:nvPr/>
          </p:nvSpPr>
          <p:spPr>
            <a:xfrm>
              <a:off x="7239000" y="2209800"/>
              <a:ext cx="181851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 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6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942A3E-5F95-4C84-BAAA-740C2415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4500"/>
            <a:ext cx="10515600" cy="55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22B5A-DBB6-4FB3-89CC-1BBE36CB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189"/>
            <a:ext cx="12268200" cy="6856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53CEA-6F2F-4089-8EA1-DB444705BCAA}"/>
              </a:ext>
            </a:extLst>
          </p:cNvPr>
          <p:cNvSpPr txBox="1"/>
          <p:nvPr/>
        </p:nvSpPr>
        <p:spPr>
          <a:xfrm>
            <a:off x="1743180" y="1998345"/>
            <a:ext cx="5039842" cy="2954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UTM Azuki" panose="02040603050506020204" pitchFamily="18" charset="0"/>
              </a:rPr>
              <a:t>THỬ TÀI</a:t>
            </a:r>
          </a:p>
          <a:p>
            <a:pPr algn="ctr"/>
            <a:r>
              <a:rPr lang="en-US" sz="9600">
                <a:solidFill>
                  <a:schemeClr val="accent6"/>
                </a:solidFill>
                <a:latin typeface="UTM Azuki" panose="02040603050506020204" pitchFamily="18" charset="0"/>
              </a:rPr>
              <a:t>SIÊU DIỄN</a:t>
            </a:r>
          </a:p>
        </p:txBody>
      </p:sp>
      <p:pic>
        <p:nvPicPr>
          <p:cNvPr id="15" name="Picture 14" descr="Angel Taffy Cat">
            <a:extLst>
              <a:ext uri="{FF2B5EF4-FFF2-40B4-BE49-F238E27FC236}">
                <a16:creationId xmlns:a16="http://schemas.microsoft.com/office/drawing/2014/main" id="{7D8688A7-0A6C-440C-BE7D-4411A0230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7003"/>
            <a:ext cx="5029200" cy="5029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9E5AC5E-506D-482E-AAD2-7A9A3135D504}"/>
              </a:ext>
            </a:extLst>
          </p:cNvPr>
          <p:cNvGrpSpPr/>
          <p:nvPr/>
        </p:nvGrpSpPr>
        <p:grpSpPr>
          <a:xfrm>
            <a:off x="3320021" y="1106904"/>
            <a:ext cx="1905000" cy="818198"/>
            <a:chOff x="380617" y="79658"/>
            <a:chExt cx="5023081" cy="1825342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13321AA2-88D4-487C-BA99-FEAB6461DF12}"/>
                </a:ext>
              </a:extLst>
            </p:cNvPr>
            <p:cNvSpPr/>
            <p:nvPr/>
          </p:nvSpPr>
          <p:spPr>
            <a:xfrm>
              <a:off x="430294" y="228600"/>
              <a:ext cx="4973404" cy="1676400"/>
            </a:xfrm>
            <a:prstGeom prst="round2DiagRect">
              <a:avLst>
                <a:gd name="adj1" fmla="val 27576"/>
                <a:gd name="adj2" fmla="val 1212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C8119402-D34B-4BBF-BE7F-28FE26441B4D}"/>
                </a:ext>
              </a:extLst>
            </p:cNvPr>
            <p:cNvSpPr/>
            <p:nvPr/>
          </p:nvSpPr>
          <p:spPr>
            <a:xfrm>
              <a:off x="380617" y="79658"/>
              <a:ext cx="4973403" cy="1676399"/>
            </a:xfrm>
            <a:prstGeom prst="round2DiagRect">
              <a:avLst>
                <a:gd name="adj1" fmla="val 27576"/>
                <a:gd name="adj2" fmla="val 9091"/>
              </a:avLst>
            </a:prstGeom>
            <a:noFill/>
            <a:ln w="38100">
              <a:solidFill>
                <a:schemeClr val="accent6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396793941">
                    <a:custGeom>
                      <a:avLst/>
                      <a:gdLst>
                        <a:gd name="connsiteX0" fmla="*/ 0 w 4973404"/>
                        <a:gd name="connsiteY0" fmla="*/ 368121 h 1676400"/>
                        <a:gd name="connsiteX1" fmla="*/ 368121 w 4973404"/>
                        <a:gd name="connsiteY1" fmla="*/ 0 h 1676400"/>
                        <a:gd name="connsiteX2" fmla="*/ 897766 w 4973404"/>
                        <a:gd name="connsiteY2" fmla="*/ 0 h 1676400"/>
                        <a:gd name="connsiteX3" fmla="*/ 1342668 w 4973404"/>
                        <a:gd name="connsiteY3" fmla="*/ 0 h 1676400"/>
                        <a:gd name="connsiteX4" fmla="*/ 1787570 w 4973404"/>
                        <a:gd name="connsiteY4" fmla="*/ 0 h 1676400"/>
                        <a:gd name="connsiteX5" fmla="*/ 2274844 w 4973404"/>
                        <a:gd name="connsiteY5" fmla="*/ 0 h 1676400"/>
                        <a:gd name="connsiteX6" fmla="*/ 2889232 w 4973404"/>
                        <a:gd name="connsiteY6" fmla="*/ 0 h 1676400"/>
                        <a:gd name="connsiteX7" fmla="*/ 3334134 w 4973404"/>
                        <a:gd name="connsiteY7" fmla="*/ 0 h 1676400"/>
                        <a:gd name="connsiteX8" fmla="*/ 3821408 w 4973404"/>
                        <a:gd name="connsiteY8" fmla="*/ 0 h 1676400"/>
                        <a:gd name="connsiteX9" fmla="*/ 4605283 w 4973404"/>
                        <a:gd name="connsiteY9" fmla="*/ 0 h 1676400"/>
                        <a:gd name="connsiteX10" fmla="*/ 4973404 w 4973404"/>
                        <a:gd name="connsiteY10" fmla="*/ 368121 h 1676400"/>
                        <a:gd name="connsiteX11" fmla="*/ 4973404 w 4973404"/>
                        <a:gd name="connsiteY11" fmla="*/ 809995 h 1676400"/>
                        <a:gd name="connsiteX12" fmla="*/ 4973404 w 4973404"/>
                        <a:gd name="connsiteY12" fmla="*/ 1308279 h 1676400"/>
                        <a:gd name="connsiteX13" fmla="*/ 4605283 w 4973404"/>
                        <a:gd name="connsiteY13" fmla="*/ 1676400 h 1676400"/>
                        <a:gd name="connsiteX14" fmla="*/ 4160381 w 4973404"/>
                        <a:gd name="connsiteY14" fmla="*/ 1676400 h 1676400"/>
                        <a:gd name="connsiteX15" fmla="*/ 3545993 w 4973404"/>
                        <a:gd name="connsiteY15" fmla="*/ 1676400 h 1676400"/>
                        <a:gd name="connsiteX16" fmla="*/ 3058719 w 4973404"/>
                        <a:gd name="connsiteY16" fmla="*/ 1676400 h 1676400"/>
                        <a:gd name="connsiteX17" fmla="*/ 2571445 w 4973404"/>
                        <a:gd name="connsiteY17" fmla="*/ 1676400 h 1676400"/>
                        <a:gd name="connsiteX18" fmla="*/ 2126543 w 4973404"/>
                        <a:gd name="connsiteY18" fmla="*/ 1676400 h 1676400"/>
                        <a:gd name="connsiteX19" fmla="*/ 1681641 w 4973404"/>
                        <a:gd name="connsiteY19" fmla="*/ 1676400 h 1676400"/>
                        <a:gd name="connsiteX20" fmla="*/ 1109624 w 4973404"/>
                        <a:gd name="connsiteY20" fmla="*/ 1676400 h 1676400"/>
                        <a:gd name="connsiteX21" fmla="*/ 368121 w 4973404"/>
                        <a:gd name="connsiteY21" fmla="*/ 1676400 h 1676400"/>
                        <a:gd name="connsiteX22" fmla="*/ 0 w 4973404"/>
                        <a:gd name="connsiteY22" fmla="*/ 1308279 h 1676400"/>
                        <a:gd name="connsiteX23" fmla="*/ 0 w 4973404"/>
                        <a:gd name="connsiteY23" fmla="*/ 866405 h 1676400"/>
                        <a:gd name="connsiteX24" fmla="*/ 0 w 4973404"/>
                        <a:gd name="connsiteY24" fmla="*/ 368121 h 167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973404" h="1676400" extrusionOk="0">
                          <a:moveTo>
                            <a:pt x="0" y="368121"/>
                          </a:moveTo>
                          <a:cubicBezTo>
                            <a:pt x="-47894" y="155361"/>
                            <a:pt x="119460" y="-13058"/>
                            <a:pt x="368121" y="0"/>
                          </a:cubicBezTo>
                          <a:cubicBezTo>
                            <a:pt x="596670" y="-34575"/>
                            <a:pt x="778466" y="40527"/>
                            <a:pt x="897766" y="0"/>
                          </a:cubicBezTo>
                          <a:cubicBezTo>
                            <a:pt x="1017067" y="-40527"/>
                            <a:pt x="1124709" y="27585"/>
                            <a:pt x="1342668" y="0"/>
                          </a:cubicBezTo>
                          <a:cubicBezTo>
                            <a:pt x="1560627" y="-27585"/>
                            <a:pt x="1691747" y="26573"/>
                            <a:pt x="1787570" y="0"/>
                          </a:cubicBezTo>
                          <a:cubicBezTo>
                            <a:pt x="1883393" y="-26573"/>
                            <a:pt x="2084437" y="40138"/>
                            <a:pt x="2274844" y="0"/>
                          </a:cubicBezTo>
                          <a:cubicBezTo>
                            <a:pt x="2465251" y="-40138"/>
                            <a:pt x="2601707" y="57572"/>
                            <a:pt x="2889232" y="0"/>
                          </a:cubicBezTo>
                          <a:cubicBezTo>
                            <a:pt x="3176757" y="-57572"/>
                            <a:pt x="3195922" y="40634"/>
                            <a:pt x="3334134" y="0"/>
                          </a:cubicBezTo>
                          <a:cubicBezTo>
                            <a:pt x="3472346" y="-40634"/>
                            <a:pt x="3718584" y="54937"/>
                            <a:pt x="3821408" y="0"/>
                          </a:cubicBezTo>
                          <a:cubicBezTo>
                            <a:pt x="3924232" y="-54937"/>
                            <a:pt x="4261855" y="2963"/>
                            <a:pt x="4605283" y="0"/>
                          </a:cubicBezTo>
                          <a:cubicBezTo>
                            <a:pt x="4793670" y="-19353"/>
                            <a:pt x="4986297" y="168867"/>
                            <a:pt x="4973404" y="368121"/>
                          </a:cubicBezTo>
                          <a:cubicBezTo>
                            <a:pt x="5001807" y="473481"/>
                            <a:pt x="4951841" y="647096"/>
                            <a:pt x="4973404" y="809995"/>
                          </a:cubicBezTo>
                          <a:cubicBezTo>
                            <a:pt x="4994967" y="972894"/>
                            <a:pt x="4944662" y="1137944"/>
                            <a:pt x="4973404" y="1308279"/>
                          </a:cubicBezTo>
                          <a:cubicBezTo>
                            <a:pt x="4966971" y="1517566"/>
                            <a:pt x="4829938" y="1687817"/>
                            <a:pt x="4605283" y="1676400"/>
                          </a:cubicBezTo>
                          <a:cubicBezTo>
                            <a:pt x="4397597" y="1700065"/>
                            <a:pt x="4298278" y="1667558"/>
                            <a:pt x="4160381" y="1676400"/>
                          </a:cubicBezTo>
                          <a:cubicBezTo>
                            <a:pt x="4022484" y="1685242"/>
                            <a:pt x="3672748" y="1640428"/>
                            <a:pt x="3545993" y="1676400"/>
                          </a:cubicBezTo>
                          <a:cubicBezTo>
                            <a:pt x="3419238" y="1712372"/>
                            <a:pt x="3248601" y="1656584"/>
                            <a:pt x="3058719" y="1676400"/>
                          </a:cubicBezTo>
                          <a:cubicBezTo>
                            <a:pt x="2868837" y="1696216"/>
                            <a:pt x="2784864" y="1625409"/>
                            <a:pt x="2571445" y="1676400"/>
                          </a:cubicBezTo>
                          <a:cubicBezTo>
                            <a:pt x="2358026" y="1727391"/>
                            <a:pt x="2233246" y="1663745"/>
                            <a:pt x="2126543" y="1676400"/>
                          </a:cubicBezTo>
                          <a:cubicBezTo>
                            <a:pt x="2019840" y="1689055"/>
                            <a:pt x="1846371" y="1661832"/>
                            <a:pt x="1681641" y="1676400"/>
                          </a:cubicBezTo>
                          <a:cubicBezTo>
                            <a:pt x="1516911" y="1690968"/>
                            <a:pt x="1316172" y="1661426"/>
                            <a:pt x="1109624" y="1676400"/>
                          </a:cubicBezTo>
                          <a:cubicBezTo>
                            <a:pt x="903076" y="1691374"/>
                            <a:pt x="606564" y="1593011"/>
                            <a:pt x="368121" y="1676400"/>
                          </a:cubicBezTo>
                          <a:cubicBezTo>
                            <a:pt x="195839" y="1689458"/>
                            <a:pt x="-57939" y="1526870"/>
                            <a:pt x="0" y="1308279"/>
                          </a:cubicBezTo>
                          <a:cubicBezTo>
                            <a:pt x="-51564" y="1160096"/>
                            <a:pt x="22840" y="968255"/>
                            <a:pt x="0" y="866405"/>
                          </a:cubicBezTo>
                          <a:cubicBezTo>
                            <a:pt x="-22840" y="764555"/>
                            <a:pt x="12229" y="574773"/>
                            <a:pt x="0" y="36812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7A4241-B43B-4BE8-94D6-C0676CA6B110}"/>
                </a:ext>
              </a:extLst>
            </p:cNvPr>
            <p:cNvSpPr txBox="1"/>
            <p:nvPr/>
          </p:nvSpPr>
          <p:spPr>
            <a:xfrm>
              <a:off x="474098" y="280280"/>
              <a:ext cx="4786439" cy="1261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CUỘC THI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115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942A3E-5F95-4C84-BAAA-740C2415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4500"/>
            <a:ext cx="10515600" cy="55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22B5A-DBB6-4FB3-89CC-1BBE36CB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189"/>
            <a:ext cx="12268200" cy="6856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53CEA-6F2F-4089-8EA1-DB444705BCAA}"/>
              </a:ext>
            </a:extLst>
          </p:cNvPr>
          <p:cNvSpPr txBox="1"/>
          <p:nvPr/>
        </p:nvSpPr>
        <p:spPr>
          <a:xfrm>
            <a:off x="1066800" y="1998345"/>
            <a:ext cx="5039842" cy="2954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/>
                </a:solidFill>
                <a:latin typeface="UTM Azuki" panose="02040603050506020204" pitchFamily="18" charset="0"/>
              </a:rPr>
              <a:t>THỬ TÀI</a:t>
            </a:r>
          </a:p>
          <a:p>
            <a:pPr algn="ctr"/>
            <a:r>
              <a:rPr lang="en-US" sz="9600" dirty="0">
                <a:solidFill>
                  <a:schemeClr val="accent6"/>
                </a:solidFill>
                <a:latin typeface="UTM Azuki" panose="02040603050506020204" pitchFamily="18" charset="0"/>
              </a:rPr>
              <a:t>SIÊU DIỄN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E5AC5E-506D-482E-AAD2-7A9A3135D504}"/>
              </a:ext>
            </a:extLst>
          </p:cNvPr>
          <p:cNvGrpSpPr/>
          <p:nvPr/>
        </p:nvGrpSpPr>
        <p:grpSpPr>
          <a:xfrm>
            <a:off x="2634221" y="990600"/>
            <a:ext cx="1905000" cy="818198"/>
            <a:chOff x="380617" y="79658"/>
            <a:chExt cx="5023081" cy="1825342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13321AA2-88D4-487C-BA99-FEAB6461DF12}"/>
                </a:ext>
              </a:extLst>
            </p:cNvPr>
            <p:cNvSpPr/>
            <p:nvPr/>
          </p:nvSpPr>
          <p:spPr>
            <a:xfrm>
              <a:off x="430294" y="228600"/>
              <a:ext cx="4973404" cy="1676400"/>
            </a:xfrm>
            <a:prstGeom prst="round2DiagRect">
              <a:avLst>
                <a:gd name="adj1" fmla="val 27576"/>
                <a:gd name="adj2" fmla="val 1212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C8119402-D34B-4BBF-BE7F-28FE26441B4D}"/>
                </a:ext>
              </a:extLst>
            </p:cNvPr>
            <p:cNvSpPr/>
            <p:nvPr/>
          </p:nvSpPr>
          <p:spPr>
            <a:xfrm>
              <a:off x="380617" y="79658"/>
              <a:ext cx="4973403" cy="1676399"/>
            </a:xfrm>
            <a:prstGeom prst="round2DiagRect">
              <a:avLst>
                <a:gd name="adj1" fmla="val 27576"/>
                <a:gd name="adj2" fmla="val 9091"/>
              </a:avLst>
            </a:prstGeom>
            <a:noFill/>
            <a:ln w="38100">
              <a:solidFill>
                <a:schemeClr val="accent6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396793941">
                    <a:custGeom>
                      <a:avLst/>
                      <a:gdLst>
                        <a:gd name="connsiteX0" fmla="*/ 0 w 4973404"/>
                        <a:gd name="connsiteY0" fmla="*/ 368121 h 1676400"/>
                        <a:gd name="connsiteX1" fmla="*/ 368121 w 4973404"/>
                        <a:gd name="connsiteY1" fmla="*/ 0 h 1676400"/>
                        <a:gd name="connsiteX2" fmla="*/ 897766 w 4973404"/>
                        <a:gd name="connsiteY2" fmla="*/ 0 h 1676400"/>
                        <a:gd name="connsiteX3" fmla="*/ 1342668 w 4973404"/>
                        <a:gd name="connsiteY3" fmla="*/ 0 h 1676400"/>
                        <a:gd name="connsiteX4" fmla="*/ 1787570 w 4973404"/>
                        <a:gd name="connsiteY4" fmla="*/ 0 h 1676400"/>
                        <a:gd name="connsiteX5" fmla="*/ 2274844 w 4973404"/>
                        <a:gd name="connsiteY5" fmla="*/ 0 h 1676400"/>
                        <a:gd name="connsiteX6" fmla="*/ 2889232 w 4973404"/>
                        <a:gd name="connsiteY6" fmla="*/ 0 h 1676400"/>
                        <a:gd name="connsiteX7" fmla="*/ 3334134 w 4973404"/>
                        <a:gd name="connsiteY7" fmla="*/ 0 h 1676400"/>
                        <a:gd name="connsiteX8" fmla="*/ 3821408 w 4973404"/>
                        <a:gd name="connsiteY8" fmla="*/ 0 h 1676400"/>
                        <a:gd name="connsiteX9" fmla="*/ 4605283 w 4973404"/>
                        <a:gd name="connsiteY9" fmla="*/ 0 h 1676400"/>
                        <a:gd name="connsiteX10" fmla="*/ 4973404 w 4973404"/>
                        <a:gd name="connsiteY10" fmla="*/ 368121 h 1676400"/>
                        <a:gd name="connsiteX11" fmla="*/ 4973404 w 4973404"/>
                        <a:gd name="connsiteY11" fmla="*/ 809995 h 1676400"/>
                        <a:gd name="connsiteX12" fmla="*/ 4973404 w 4973404"/>
                        <a:gd name="connsiteY12" fmla="*/ 1308279 h 1676400"/>
                        <a:gd name="connsiteX13" fmla="*/ 4605283 w 4973404"/>
                        <a:gd name="connsiteY13" fmla="*/ 1676400 h 1676400"/>
                        <a:gd name="connsiteX14" fmla="*/ 4160381 w 4973404"/>
                        <a:gd name="connsiteY14" fmla="*/ 1676400 h 1676400"/>
                        <a:gd name="connsiteX15" fmla="*/ 3545993 w 4973404"/>
                        <a:gd name="connsiteY15" fmla="*/ 1676400 h 1676400"/>
                        <a:gd name="connsiteX16" fmla="*/ 3058719 w 4973404"/>
                        <a:gd name="connsiteY16" fmla="*/ 1676400 h 1676400"/>
                        <a:gd name="connsiteX17" fmla="*/ 2571445 w 4973404"/>
                        <a:gd name="connsiteY17" fmla="*/ 1676400 h 1676400"/>
                        <a:gd name="connsiteX18" fmla="*/ 2126543 w 4973404"/>
                        <a:gd name="connsiteY18" fmla="*/ 1676400 h 1676400"/>
                        <a:gd name="connsiteX19" fmla="*/ 1681641 w 4973404"/>
                        <a:gd name="connsiteY19" fmla="*/ 1676400 h 1676400"/>
                        <a:gd name="connsiteX20" fmla="*/ 1109624 w 4973404"/>
                        <a:gd name="connsiteY20" fmla="*/ 1676400 h 1676400"/>
                        <a:gd name="connsiteX21" fmla="*/ 368121 w 4973404"/>
                        <a:gd name="connsiteY21" fmla="*/ 1676400 h 1676400"/>
                        <a:gd name="connsiteX22" fmla="*/ 0 w 4973404"/>
                        <a:gd name="connsiteY22" fmla="*/ 1308279 h 1676400"/>
                        <a:gd name="connsiteX23" fmla="*/ 0 w 4973404"/>
                        <a:gd name="connsiteY23" fmla="*/ 866405 h 1676400"/>
                        <a:gd name="connsiteX24" fmla="*/ 0 w 4973404"/>
                        <a:gd name="connsiteY24" fmla="*/ 368121 h 167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973404" h="1676400" extrusionOk="0">
                          <a:moveTo>
                            <a:pt x="0" y="368121"/>
                          </a:moveTo>
                          <a:cubicBezTo>
                            <a:pt x="-47894" y="155361"/>
                            <a:pt x="119460" y="-13058"/>
                            <a:pt x="368121" y="0"/>
                          </a:cubicBezTo>
                          <a:cubicBezTo>
                            <a:pt x="596670" y="-34575"/>
                            <a:pt x="778466" y="40527"/>
                            <a:pt x="897766" y="0"/>
                          </a:cubicBezTo>
                          <a:cubicBezTo>
                            <a:pt x="1017067" y="-40527"/>
                            <a:pt x="1124709" y="27585"/>
                            <a:pt x="1342668" y="0"/>
                          </a:cubicBezTo>
                          <a:cubicBezTo>
                            <a:pt x="1560627" y="-27585"/>
                            <a:pt x="1691747" y="26573"/>
                            <a:pt x="1787570" y="0"/>
                          </a:cubicBezTo>
                          <a:cubicBezTo>
                            <a:pt x="1883393" y="-26573"/>
                            <a:pt x="2084437" y="40138"/>
                            <a:pt x="2274844" y="0"/>
                          </a:cubicBezTo>
                          <a:cubicBezTo>
                            <a:pt x="2465251" y="-40138"/>
                            <a:pt x="2601707" y="57572"/>
                            <a:pt x="2889232" y="0"/>
                          </a:cubicBezTo>
                          <a:cubicBezTo>
                            <a:pt x="3176757" y="-57572"/>
                            <a:pt x="3195922" y="40634"/>
                            <a:pt x="3334134" y="0"/>
                          </a:cubicBezTo>
                          <a:cubicBezTo>
                            <a:pt x="3472346" y="-40634"/>
                            <a:pt x="3718584" y="54937"/>
                            <a:pt x="3821408" y="0"/>
                          </a:cubicBezTo>
                          <a:cubicBezTo>
                            <a:pt x="3924232" y="-54937"/>
                            <a:pt x="4261855" y="2963"/>
                            <a:pt x="4605283" y="0"/>
                          </a:cubicBezTo>
                          <a:cubicBezTo>
                            <a:pt x="4793670" y="-19353"/>
                            <a:pt x="4986297" y="168867"/>
                            <a:pt x="4973404" y="368121"/>
                          </a:cubicBezTo>
                          <a:cubicBezTo>
                            <a:pt x="5001807" y="473481"/>
                            <a:pt x="4951841" y="647096"/>
                            <a:pt x="4973404" y="809995"/>
                          </a:cubicBezTo>
                          <a:cubicBezTo>
                            <a:pt x="4994967" y="972894"/>
                            <a:pt x="4944662" y="1137944"/>
                            <a:pt x="4973404" y="1308279"/>
                          </a:cubicBezTo>
                          <a:cubicBezTo>
                            <a:pt x="4966971" y="1517566"/>
                            <a:pt x="4829938" y="1687817"/>
                            <a:pt x="4605283" y="1676400"/>
                          </a:cubicBezTo>
                          <a:cubicBezTo>
                            <a:pt x="4397597" y="1700065"/>
                            <a:pt x="4298278" y="1667558"/>
                            <a:pt x="4160381" y="1676400"/>
                          </a:cubicBezTo>
                          <a:cubicBezTo>
                            <a:pt x="4022484" y="1685242"/>
                            <a:pt x="3672748" y="1640428"/>
                            <a:pt x="3545993" y="1676400"/>
                          </a:cubicBezTo>
                          <a:cubicBezTo>
                            <a:pt x="3419238" y="1712372"/>
                            <a:pt x="3248601" y="1656584"/>
                            <a:pt x="3058719" y="1676400"/>
                          </a:cubicBezTo>
                          <a:cubicBezTo>
                            <a:pt x="2868837" y="1696216"/>
                            <a:pt x="2784864" y="1625409"/>
                            <a:pt x="2571445" y="1676400"/>
                          </a:cubicBezTo>
                          <a:cubicBezTo>
                            <a:pt x="2358026" y="1727391"/>
                            <a:pt x="2233246" y="1663745"/>
                            <a:pt x="2126543" y="1676400"/>
                          </a:cubicBezTo>
                          <a:cubicBezTo>
                            <a:pt x="2019840" y="1689055"/>
                            <a:pt x="1846371" y="1661832"/>
                            <a:pt x="1681641" y="1676400"/>
                          </a:cubicBezTo>
                          <a:cubicBezTo>
                            <a:pt x="1516911" y="1690968"/>
                            <a:pt x="1316172" y="1661426"/>
                            <a:pt x="1109624" y="1676400"/>
                          </a:cubicBezTo>
                          <a:cubicBezTo>
                            <a:pt x="903076" y="1691374"/>
                            <a:pt x="606564" y="1593011"/>
                            <a:pt x="368121" y="1676400"/>
                          </a:cubicBezTo>
                          <a:cubicBezTo>
                            <a:pt x="195839" y="1689458"/>
                            <a:pt x="-57939" y="1526870"/>
                            <a:pt x="0" y="1308279"/>
                          </a:cubicBezTo>
                          <a:cubicBezTo>
                            <a:pt x="-51564" y="1160096"/>
                            <a:pt x="22840" y="968255"/>
                            <a:pt x="0" y="866405"/>
                          </a:cubicBezTo>
                          <a:cubicBezTo>
                            <a:pt x="-22840" y="764555"/>
                            <a:pt x="12229" y="574773"/>
                            <a:pt x="0" y="36812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7A4241-B43B-4BE8-94D6-C0676CA6B110}"/>
                </a:ext>
              </a:extLst>
            </p:cNvPr>
            <p:cNvSpPr txBox="1"/>
            <p:nvPr/>
          </p:nvSpPr>
          <p:spPr>
            <a:xfrm>
              <a:off x="474098" y="280280"/>
              <a:ext cx="4786439" cy="1261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CUỘC THI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21B68A-14BE-46D4-9AF4-DB4785F3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960300"/>
            <a:ext cx="5791200" cy="423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942A3E-5F95-4C84-BAAA-740C2415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4500"/>
            <a:ext cx="10515600" cy="557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22B5A-DBB6-4FB3-89CC-1BBE36CBE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189"/>
            <a:ext cx="12268200" cy="6856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A53CEA-6F2F-4089-8EA1-DB444705BCAA}"/>
              </a:ext>
            </a:extLst>
          </p:cNvPr>
          <p:cNvSpPr txBox="1"/>
          <p:nvPr/>
        </p:nvSpPr>
        <p:spPr>
          <a:xfrm>
            <a:off x="1066800" y="1998345"/>
            <a:ext cx="5039842" cy="2954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/>
                </a:solidFill>
                <a:latin typeface="UTM Azuki" panose="02040603050506020204" pitchFamily="18" charset="0"/>
              </a:rPr>
              <a:t>THỬ TÀI</a:t>
            </a:r>
          </a:p>
          <a:p>
            <a:pPr algn="ctr"/>
            <a:r>
              <a:rPr lang="en-US" sz="9600" dirty="0">
                <a:solidFill>
                  <a:schemeClr val="accent6"/>
                </a:solidFill>
                <a:latin typeface="UTM Azuki" panose="02040603050506020204" pitchFamily="18" charset="0"/>
              </a:rPr>
              <a:t>SIÊU DIỄN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E5AC5E-506D-482E-AAD2-7A9A3135D504}"/>
              </a:ext>
            </a:extLst>
          </p:cNvPr>
          <p:cNvGrpSpPr/>
          <p:nvPr/>
        </p:nvGrpSpPr>
        <p:grpSpPr>
          <a:xfrm>
            <a:off x="2634221" y="990600"/>
            <a:ext cx="1905000" cy="818198"/>
            <a:chOff x="380617" y="79658"/>
            <a:chExt cx="5023081" cy="1825342"/>
          </a:xfrm>
        </p:grpSpPr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13321AA2-88D4-487C-BA99-FEAB6461DF12}"/>
                </a:ext>
              </a:extLst>
            </p:cNvPr>
            <p:cNvSpPr/>
            <p:nvPr/>
          </p:nvSpPr>
          <p:spPr>
            <a:xfrm>
              <a:off x="430294" y="228600"/>
              <a:ext cx="4973404" cy="1676400"/>
            </a:xfrm>
            <a:prstGeom prst="round2DiagRect">
              <a:avLst>
                <a:gd name="adj1" fmla="val 27576"/>
                <a:gd name="adj2" fmla="val 1212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C8119402-D34B-4BBF-BE7F-28FE26441B4D}"/>
                </a:ext>
              </a:extLst>
            </p:cNvPr>
            <p:cNvSpPr/>
            <p:nvPr/>
          </p:nvSpPr>
          <p:spPr>
            <a:xfrm>
              <a:off x="380617" y="79658"/>
              <a:ext cx="4973403" cy="1676399"/>
            </a:xfrm>
            <a:prstGeom prst="round2DiagRect">
              <a:avLst>
                <a:gd name="adj1" fmla="val 27576"/>
                <a:gd name="adj2" fmla="val 9091"/>
              </a:avLst>
            </a:prstGeom>
            <a:noFill/>
            <a:ln w="38100">
              <a:solidFill>
                <a:schemeClr val="accent6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396793941">
                    <a:custGeom>
                      <a:avLst/>
                      <a:gdLst>
                        <a:gd name="connsiteX0" fmla="*/ 0 w 4973404"/>
                        <a:gd name="connsiteY0" fmla="*/ 368121 h 1676400"/>
                        <a:gd name="connsiteX1" fmla="*/ 368121 w 4973404"/>
                        <a:gd name="connsiteY1" fmla="*/ 0 h 1676400"/>
                        <a:gd name="connsiteX2" fmla="*/ 897766 w 4973404"/>
                        <a:gd name="connsiteY2" fmla="*/ 0 h 1676400"/>
                        <a:gd name="connsiteX3" fmla="*/ 1342668 w 4973404"/>
                        <a:gd name="connsiteY3" fmla="*/ 0 h 1676400"/>
                        <a:gd name="connsiteX4" fmla="*/ 1787570 w 4973404"/>
                        <a:gd name="connsiteY4" fmla="*/ 0 h 1676400"/>
                        <a:gd name="connsiteX5" fmla="*/ 2274844 w 4973404"/>
                        <a:gd name="connsiteY5" fmla="*/ 0 h 1676400"/>
                        <a:gd name="connsiteX6" fmla="*/ 2889232 w 4973404"/>
                        <a:gd name="connsiteY6" fmla="*/ 0 h 1676400"/>
                        <a:gd name="connsiteX7" fmla="*/ 3334134 w 4973404"/>
                        <a:gd name="connsiteY7" fmla="*/ 0 h 1676400"/>
                        <a:gd name="connsiteX8" fmla="*/ 3821408 w 4973404"/>
                        <a:gd name="connsiteY8" fmla="*/ 0 h 1676400"/>
                        <a:gd name="connsiteX9" fmla="*/ 4605283 w 4973404"/>
                        <a:gd name="connsiteY9" fmla="*/ 0 h 1676400"/>
                        <a:gd name="connsiteX10" fmla="*/ 4973404 w 4973404"/>
                        <a:gd name="connsiteY10" fmla="*/ 368121 h 1676400"/>
                        <a:gd name="connsiteX11" fmla="*/ 4973404 w 4973404"/>
                        <a:gd name="connsiteY11" fmla="*/ 809995 h 1676400"/>
                        <a:gd name="connsiteX12" fmla="*/ 4973404 w 4973404"/>
                        <a:gd name="connsiteY12" fmla="*/ 1308279 h 1676400"/>
                        <a:gd name="connsiteX13" fmla="*/ 4605283 w 4973404"/>
                        <a:gd name="connsiteY13" fmla="*/ 1676400 h 1676400"/>
                        <a:gd name="connsiteX14" fmla="*/ 4160381 w 4973404"/>
                        <a:gd name="connsiteY14" fmla="*/ 1676400 h 1676400"/>
                        <a:gd name="connsiteX15" fmla="*/ 3545993 w 4973404"/>
                        <a:gd name="connsiteY15" fmla="*/ 1676400 h 1676400"/>
                        <a:gd name="connsiteX16" fmla="*/ 3058719 w 4973404"/>
                        <a:gd name="connsiteY16" fmla="*/ 1676400 h 1676400"/>
                        <a:gd name="connsiteX17" fmla="*/ 2571445 w 4973404"/>
                        <a:gd name="connsiteY17" fmla="*/ 1676400 h 1676400"/>
                        <a:gd name="connsiteX18" fmla="*/ 2126543 w 4973404"/>
                        <a:gd name="connsiteY18" fmla="*/ 1676400 h 1676400"/>
                        <a:gd name="connsiteX19" fmla="*/ 1681641 w 4973404"/>
                        <a:gd name="connsiteY19" fmla="*/ 1676400 h 1676400"/>
                        <a:gd name="connsiteX20" fmla="*/ 1109624 w 4973404"/>
                        <a:gd name="connsiteY20" fmla="*/ 1676400 h 1676400"/>
                        <a:gd name="connsiteX21" fmla="*/ 368121 w 4973404"/>
                        <a:gd name="connsiteY21" fmla="*/ 1676400 h 1676400"/>
                        <a:gd name="connsiteX22" fmla="*/ 0 w 4973404"/>
                        <a:gd name="connsiteY22" fmla="*/ 1308279 h 1676400"/>
                        <a:gd name="connsiteX23" fmla="*/ 0 w 4973404"/>
                        <a:gd name="connsiteY23" fmla="*/ 866405 h 1676400"/>
                        <a:gd name="connsiteX24" fmla="*/ 0 w 4973404"/>
                        <a:gd name="connsiteY24" fmla="*/ 368121 h 167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973404" h="1676400" extrusionOk="0">
                          <a:moveTo>
                            <a:pt x="0" y="368121"/>
                          </a:moveTo>
                          <a:cubicBezTo>
                            <a:pt x="-47894" y="155361"/>
                            <a:pt x="119460" y="-13058"/>
                            <a:pt x="368121" y="0"/>
                          </a:cubicBezTo>
                          <a:cubicBezTo>
                            <a:pt x="596670" y="-34575"/>
                            <a:pt x="778466" y="40527"/>
                            <a:pt x="897766" y="0"/>
                          </a:cubicBezTo>
                          <a:cubicBezTo>
                            <a:pt x="1017067" y="-40527"/>
                            <a:pt x="1124709" y="27585"/>
                            <a:pt x="1342668" y="0"/>
                          </a:cubicBezTo>
                          <a:cubicBezTo>
                            <a:pt x="1560627" y="-27585"/>
                            <a:pt x="1691747" y="26573"/>
                            <a:pt x="1787570" y="0"/>
                          </a:cubicBezTo>
                          <a:cubicBezTo>
                            <a:pt x="1883393" y="-26573"/>
                            <a:pt x="2084437" y="40138"/>
                            <a:pt x="2274844" y="0"/>
                          </a:cubicBezTo>
                          <a:cubicBezTo>
                            <a:pt x="2465251" y="-40138"/>
                            <a:pt x="2601707" y="57572"/>
                            <a:pt x="2889232" y="0"/>
                          </a:cubicBezTo>
                          <a:cubicBezTo>
                            <a:pt x="3176757" y="-57572"/>
                            <a:pt x="3195922" y="40634"/>
                            <a:pt x="3334134" y="0"/>
                          </a:cubicBezTo>
                          <a:cubicBezTo>
                            <a:pt x="3472346" y="-40634"/>
                            <a:pt x="3718584" y="54937"/>
                            <a:pt x="3821408" y="0"/>
                          </a:cubicBezTo>
                          <a:cubicBezTo>
                            <a:pt x="3924232" y="-54937"/>
                            <a:pt x="4261855" y="2963"/>
                            <a:pt x="4605283" y="0"/>
                          </a:cubicBezTo>
                          <a:cubicBezTo>
                            <a:pt x="4793670" y="-19353"/>
                            <a:pt x="4986297" y="168867"/>
                            <a:pt x="4973404" y="368121"/>
                          </a:cubicBezTo>
                          <a:cubicBezTo>
                            <a:pt x="5001807" y="473481"/>
                            <a:pt x="4951841" y="647096"/>
                            <a:pt x="4973404" y="809995"/>
                          </a:cubicBezTo>
                          <a:cubicBezTo>
                            <a:pt x="4994967" y="972894"/>
                            <a:pt x="4944662" y="1137944"/>
                            <a:pt x="4973404" y="1308279"/>
                          </a:cubicBezTo>
                          <a:cubicBezTo>
                            <a:pt x="4966971" y="1517566"/>
                            <a:pt x="4829938" y="1687817"/>
                            <a:pt x="4605283" y="1676400"/>
                          </a:cubicBezTo>
                          <a:cubicBezTo>
                            <a:pt x="4397597" y="1700065"/>
                            <a:pt x="4298278" y="1667558"/>
                            <a:pt x="4160381" y="1676400"/>
                          </a:cubicBezTo>
                          <a:cubicBezTo>
                            <a:pt x="4022484" y="1685242"/>
                            <a:pt x="3672748" y="1640428"/>
                            <a:pt x="3545993" y="1676400"/>
                          </a:cubicBezTo>
                          <a:cubicBezTo>
                            <a:pt x="3419238" y="1712372"/>
                            <a:pt x="3248601" y="1656584"/>
                            <a:pt x="3058719" y="1676400"/>
                          </a:cubicBezTo>
                          <a:cubicBezTo>
                            <a:pt x="2868837" y="1696216"/>
                            <a:pt x="2784864" y="1625409"/>
                            <a:pt x="2571445" y="1676400"/>
                          </a:cubicBezTo>
                          <a:cubicBezTo>
                            <a:pt x="2358026" y="1727391"/>
                            <a:pt x="2233246" y="1663745"/>
                            <a:pt x="2126543" y="1676400"/>
                          </a:cubicBezTo>
                          <a:cubicBezTo>
                            <a:pt x="2019840" y="1689055"/>
                            <a:pt x="1846371" y="1661832"/>
                            <a:pt x="1681641" y="1676400"/>
                          </a:cubicBezTo>
                          <a:cubicBezTo>
                            <a:pt x="1516911" y="1690968"/>
                            <a:pt x="1316172" y="1661426"/>
                            <a:pt x="1109624" y="1676400"/>
                          </a:cubicBezTo>
                          <a:cubicBezTo>
                            <a:pt x="903076" y="1691374"/>
                            <a:pt x="606564" y="1593011"/>
                            <a:pt x="368121" y="1676400"/>
                          </a:cubicBezTo>
                          <a:cubicBezTo>
                            <a:pt x="195839" y="1689458"/>
                            <a:pt x="-57939" y="1526870"/>
                            <a:pt x="0" y="1308279"/>
                          </a:cubicBezTo>
                          <a:cubicBezTo>
                            <a:pt x="-51564" y="1160096"/>
                            <a:pt x="22840" y="968255"/>
                            <a:pt x="0" y="866405"/>
                          </a:cubicBezTo>
                          <a:cubicBezTo>
                            <a:pt x="-22840" y="764555"/>
                            <a:pt x="12229" y="574773"/>
                            <a:pt x="0" y="36812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7A4241-B43B-4BE8-94D6-C0676CA6B110}"/>
                </a:ext>
              </a:extLst>
            </p:cNvPr>
            <p:cNvSpPr txBox="1"/>
            <p:nvPr/>
          </p:nvSpPr>
          <p:spPr>
            <a:xfrm>
              <a:off x="474098" y="280280"/>
              <a:ext cx="4786439" cy="1261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CUỘC THI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3966-07C7-4DF9-BB5C-4759E93C5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28" y="672147"/>
            <a:ext cx="5453571" cy="51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988266" y="1359138"/>
            <a:ext cx="3731792" cy="4139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VẬN</a:t>
            </a:r>
          </a:p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DỤNG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40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889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958CFE4-6DE2-4FBA-9641-66F5D83B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81BDE-E48A-4FC6-9838-34C558BC9B44}"/>
              </a:ext>
            </a:extLst>
          </p:cNvPr>
          <p:cNvSpPr txBox="1"/>
          <p:nvPr/>
        </p:nvSpPr>
        <p:spPr>
          <a:xfrm>
            <a:off x="381000" y="295222"/>
            <a:ext cx="6206827" cy="23550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64000"/>
              </a:lnSpc>
            </a:pPr>
            <a:r>
              <a:rPr lang="en-US" sz="11500">
                <a:solidFill>
                  <a:schemeClr val="accent6"/>
                </a:solidFill>
                <a:latin typeface="#9Slide05 Kathya" panose="02000000000000000000" pitchFamily="2" charset="0"/>
                <a:ea typeface="#9Slide05 SVNBeauty Atok Script" pitchFamily="2" charset="-127"/>
              </a:rPr>
              <a:t>Nhắn gửi</a:t>
            </a:r>
          </a:p>
          <a:p>
            <a:pPr>
              <a:lnSpc>
                <a:spcPct val="64000"/>
              </a:lnSpc>
            </a:pPr>
            <a:r>
              <a:rPr lang="en-US" sz="11500">
                <a:solidFill>
                  <a:schemeClr val="accent6"/>
                </a:solidFill>
                <a:latin typeface="#9Slide05 Kathya" panose="02000000000000000000" pitchFamily="2" charset="0"/>
                <a:ea typeface="#9Slide05 SVNBeauty Atok Script" pitchFamily="2" charset="-127"/>
              </a:rPr>
              <a:t>      yêu thương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094BD-D7C3-420F-9284-1A90AEF1BCB6}"/>
              </a:ext>
            </a:extLst>
          </p:cNvPr>
          <p:cNvSpPr txBox="1"/>
          <p:nvPr/>
        </p:nvSpPr>
        <p:spPr>
          <a:xfrm>
            <a:off x="609600" y="2690336"/>
            <a:ext cx="54102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HP001 4 hàng" panose="020B0603050302020204" pitchFamily="34" charset="0"/>
                <a:ea typeface="#9Slide05 SVNBeauty Atok Script" pitchFamily="2" charset="-127"/>
              </a:rPr>
              <a:t>    Mỗi bạn hãy chuẩn bị một tờ giấy nhỏ, có thể trang trí theo ý thích và viết lời yêu thương/ động viên cho người thân, bạn bè theo gợi ý sau: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0D1949-AC1B-43E5-8FD4-232C5E6A54DC}"/>
              </a:ext>
            </a:extLst>
          </p:cNvPr>
          <p:cNvSpPr/>
          <p:nvPr/>
        </p:nvSpPr>
        <p:spPr>
          <a:xfrm>
            <a:off x="685800" y="4287197"/>
            <a:ext cx="5257800" cy="6681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viết cho ai?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AD0B0D-E1D4-4AB3-A112-4C371B661A4D}"/>
              </a:ext>
            </a:extLst>
          </p:cNvPr>
          <p:cNvSpPr/>
          <p:nvPr/>
        </p:nvSpPr>
        <p:spPr>
          <a:xfrm>
            <a:off x="685800" y="5049197"/>
            <a:ext cx="5257800" cy="782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mà em sẽ viết cho đang gặp chuyện vui hay buồn?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9311B9-EEB3-4EC2-8D02-10C5C44DB6A9}"/>
              </a:ext>
            </a:extLst>
          </p:cNvPr>
          <p:cNvSpPr/>
          <p:nvPr/>
        </p:nvSpPr>
        <p:spPr>
          <a:xfrm>
            <a:off x="685800" y="5925497"/>
            <a:ext cx="5257800" cy="782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viết lời yêu thương hoặc</a:t>
            </a:r>
            <a:b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viên người đó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6285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6EF582-D8DB-49B6-8D5D-2A496F42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484B8C4-D40E-4622-9077-7BAF846A76C0}"/>
              </a:ext>
            </a:extLst>
          </p:cNvPr>
          <p:cNvGrpSpPr/>
          <p:nvPr/>
        </p:nvGrpSpPr>
        <p:grpSpPr>
          <a:xfrm>
            <a:off x="487680" y="263340"/>
            <a:ext cx="11216640" cy="1518555"/>
            <a:chOff x="487680" y="263340"/>
            <a:chExt cx="11216640" cy="15185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EE80A53-1CA5-4BCB-A0F1-B54DA14E064C}"/>
                </a:ext>
              </a:extLst>
            </p:cNvPr>
            <p:cNvSpPr/>
            <p:nvPr/>
          </p:nvSpPr>
          <p:spPr>
            <a:xfrm>
              <a:off x="838200" y="445039"/>
              <a:ext cx="10866120" cy="1155161"/>
            </a:xfrm>
            <a:prstGeom prst="roundRect">
              <a:avLst>
                <a:gd name="adj" fmla="val 2546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6AE2C7-AE5F-4288-AAF6-FA4EDF017E4A}"/>
                </a:ext>
              </a:extLst>
            </p:cNvPr>
            <p:cNvSpPr txBox="1"/>
            <p:nvPr/>
          </p:nvSpPr>
          <p:spPr>
            <a:xfrm>
              <a:off x="1600200" y="597438"/>
              <a:ext cx="9872895" cy="850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64000"/>
                </a:lnSpc>
              </a:pPr>
              <a:r>
                <a:rPr lang="en-US" sz="8000">
                  <a:solidFill>
                    <a:schemeClr val="accent6"/>
                  </a:solidFill>
                  <a:latin typeface="#9Slide05 Kathya" panose="02000000000000000000" pitchFamily="2" charset="0"/>
                  <a:ea typeface="#9Slide05 SVNBeauty Atok Script" pitchFamily="2" charset="-127"/>
                </a:rPr>
                <a:t>Hãy nuôi dưỡng cảm xúc tích cực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9D22B4-E477-4FF4-B6E7-CF91F659C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" y="263340"/>
              <a:ext cx="1056901" cy="151855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4D1B06-2755-4912-8715-A8AF105F6065}"/>
              </a:ext>
            </a:extLst>
          </p:cNvPr>
          <p:cNvGrpSpPr/>
          <p:nvPr/>
        </p:nvGrpSpPr>
        <p:grpSpPr>
          <a:xfrm>
            <a:off x="487680" y="1752599"/>
            <a:ext cx="3475599" cy="1822833"/>
            <a:chOff x="838200" y="1790227"/>
            <a:chExt cx="3475599" cy="182283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19B6FA3-510C-4E53-9BED-EDFF06EFD663}"/>
                </a:ext>
              </a:extLst>
            </p:cNvPr>
            <p:cNvSpPr/>
            <p:nvPr/>
          </p:nvSpPr>
          <p:spPr>
            <a:xfrm>
              <a:off x="838200" y="2570609"/>
              <a:ext cx="3200400" cy="99086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8071EE-B9C6-4718-B406-6E7CC0B1A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3929" y="1790227"/>
              <a:ext cx="1269870" cy="18228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96F930-9690-48FD-BB5E-F080FD41326D}"/>
                </a:ext>
              </a:extLst>
            </p:cNvPr>
            <p:cNvSpPr txBox="1"/>
            <p:nvPr/>
          </p:nvSpPr>
          <p:spPr>
            <a:xfrm>
              <a:off x="1104021" y="2761892"/>
              <a:ext cx="202779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0498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 nhạc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085C06-15DA-4FFD-BEDD-18FF7B95409C}"/>
              </a:ext>
            </a:extLst>
          </p:cNvPr>
          <p:cNvGrpSpPr/>
          <p:nvPr/>
        </p:nvGrpSpPr>
        <p:grpSpPr>
          <a:xfrm>
            <a:off x="4357961" y="1939786"/>
            <a:ext cx="3461141" cy="1623259"/>
            <a:chOff x="4357961" y="1939786"/>
            <a:chExt cx="3461141" cy="16232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DEA1ACE-0FEE-49FA-84B1-C5020094B918}"/>
                </a:ext>
              </a:extLst>
            </p:cNvPr>
            <p:cNvGrpSpPr/>
            <p:nvPr/>
          </p:nvGrpSpPr>
          <p:grpSpPr>
            <a:xfrm>
              <a:off x="4357961" y="2532981"/>
              <a:ext cx="3200400" cy="990869"/>
              <a:chOff x="838200" y="2570609"/>
              <a:chExt cx="3200400" cy="9908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32AB2FB-CA9D-4DCD-9661-437BA8867593}"/>
                  </a:ext>
                </a:extLst>
              </p:cNvPr>
              <p:cNvSpPr/>
              <p:nvPr/>
            </p:nvSpPr>
            <p:spPr>
              <a:xfrm>
                <a:off x="838200" y="2570609"/>
                <a:ext cx="3200400" cy="9908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B699C4-5852-4C53-80C8-C216A582C1B7}"/>
                  </a:ext>
                </a:extLst>
              </p:cNvPr>
              <p:cNvSpPr txBox="1"/>
              <p:nvPr/>
            </p:nvSpPr>
            <p:spPr>
              <a:xfrm>
                <a:off x="1221792" y="2776938"/>
                <a:ext cx="16959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3600" b="1">
                    <a:solidFill>
                      <a:srgbClr val="0498F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 sách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3F098B-8A41-4B3D-875B-11B8CBC53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9232" y="1939786"/>
              <a:ext cx="1269870" cy="162325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B3E9A1-4C70-4370-B3DC-2908E0AFBA51}"/>
              </a:ext>
            </a:extLst>
          </p:cNvPr>
          <p:cNvGrpSpPr/>
          <p:nvPr/>
        </p:nvGrpSpPr>
        <p:grpSpPr>
          <a:xfrm>
            <a:off x="8228721" y="2120176"/>
            <a:ext cx="3624241" cy="1507908"/>
            <a:chOff x="8228721" y="2120176"/>
            <a:chExt cx="3624241" cy="15079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BD409C-6679-4E51-A46E-57E5F99B3C5A}"/>
                </a:ext>
              </a:extLst>
            </p:cNvPr>
            <p:cNvGrpSpPr/>
            <p:nvPr/>
          </p:nvGrpSpPr>
          <p:grpSpPr>
            <a:xfrm>
              <a:off x="8228721" y="2532981"/>
              <a:ext cx="3200400" cy="990869"/>
              <a:chOff x="838200" y="2570609"/>
              <a:chExt cx="3200400" cy="990869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3FA9AC0-6752-471A-B159-14446CE97EAF}"/>
                  </a:ext>
                </a:extLst>
              </p:cNvPr>
              <p:cNvSpPr/>
              <p:nvPr/>
            </p:nvSpPr>
            <p:spPr>
              <a:xfrm>
                <a:off x="838200" y="2570609"/>
                <a:ext cx="3200400" cy="9908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9584B3A-4DDE-4E1F-98BA-7A06DABA9691}"/>
                  </a:ext>
                </a:extLst>
              </p:cNvPr>
              <p:cNvSpPr txBox="1"/>
              <p:nvPr/>
            </p:nvSpPr>
            <p:spPr>
              <a:xfrm>
                <a:off x="1248828" y="2635156"/>
                <a:ext cx="1718484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rgbClr val="0498F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Tập thể dục</a:t>
                </a:r>
                <a:br>
                  <a:rPr lang="en-US" sz="2800" b="1">
                    <a:solidFill>
                      <a:srgbClr val="0498F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800" b="1">
                    <a:solidFill>
                      <a:srgbClr val="0498F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 thao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9494CE-0A48-4ECE-81AB-941B61D2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57833" y="2120176"/>
              <a:ext cx="1495129" cy="150790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1D46AF-50C3-482C-9D2C-E4D502EDA49F}"/>
              </a:ext>
            </a:extLst>
          </p:cNvPr>
          <p:cNvGrpSpPr/>
          <p:nvPr/>
        </p:nvGrpSpPr>
        <p:grpSpPr>
          <a:xfrm>
            <a:off x="2559756" y="4004345"/>
            <a:ext cx="7072489" cy="2472655"/>
            <a:chOff x="3048000" y="4081284"/>
            <a:chExt cx="7072489" cy="24726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EC54D71-00B3-4566-A3F8-AEB6F10311B3}"/>
                </a:ext>
              </a:extLst>
            </p:cNvPr>
            <p:cNvSpPr/>
            <p:nvPr/>
          </p:nvSpPr>
          <p:spPr>
            <a:xfrm>
              <a:off x="3048000" y="4081284"/>
              <a:ext cx="5714121" cy="2472655"/>
            </a:xfrm>
            <a:prstGeom prst="roundRect">
              <a:avLst>
                <a:gd name="adj" fmla="val 1570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16AB91-B883-4521-92AD-6D78B24D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4800" y="4300191"/>
              <a:ext cx="2195689" cy="22537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A66F9F-70D1-45F9-BD6D-DD57400A79CC}"/>
                </a:ext>
              </a:extLst>
            </p:cNvPr>
            <p:cNvSpPr txBox="1"/>
            <p:nvPr/>
          </p:nvSpPr>
          <p:spPr>
            <a:xfrm>
              <a:off x="3269544" y="4241147"/>
              <a:ext cx="5222500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0498F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Tham gia các câu lạc bộ, năng khiếu, sở thích:</a:t>
              </a:r>
            </a:p>
            <a:p>
              <a:pPr algn="l"/>
              <a:r>
                <a:rPr lang="en-US" sz="3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Đàn, hát, vẽ, bơi lội, cầu lông, bóng đá, 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2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6066012" y="1359138"/>
            <a:ext cx="3576300" cy="4139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CỦNG</a:t>
            </a:r>
          </a:p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CỐ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40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26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e - 9Slide.vn">
            <a:extLst>
              <a:ext uri="{FF2B5EF4-FFF2-40B4-BE49-F238E27FC236}">
                <a16:creationId xmlns:a16="http://schemas.microsoft.com/office/drawing/2014/main" id="{99985C26-D06F-41F4-BDBD-CFB10219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a - 9Slide.vn">
            <a:extLst>
              <a:ext uri="{FF2B5EF4-FFF2-40B4-BE49-F238E27FC236}">
                <a16:creationId xmlns:a16="http://schemas.microsoft.com/office/drawing/2014/main" id="{FD1B8D60-7601-4666-8D7F-084ABAC1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9BF1EA-BAB5-4F04-AE67-6228E6471DF6}"/>
              </a:ext>
            </a:extLst>
          </p:cNvPr>
          <p:cNvGrpSpPr/>
          <p:nvPr/>
        </p:nvGrpSpPr>
        <p:grpSpPr>
          <a:xfrm>
            <a:off x="3868570" y="508000"/>
            <a:ext cx="7784833" cy="2895600"/>
            <a:chOff x="3868570" y="508000"/>
            <a:chExt cx="7784833" cy="289560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6149CA8-53D5-486F-B192-2F996EE10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68570" y="508000"/>
              <a:ext cx="7784833" cy="2895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804AD-F189-403E-9B90-FE751C70D6AA}"/>
                </a:ext>
              </a:extLst>
            </p:cNvPr>
            <p:cNvSpPr txBox="1"/>
            <p:nvPr/>
          </p:nvSpPr>
          <p:spPr>
            <a:xfrm>
              <a:off x="4839326" y="1249677"/>
              <a:ext cx="6248505" cy="14122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36000"/>
                </a:lnSpc>
              </a:pPr>
              <a:r>
                <a:rPr lang="en-US" sz="3600">
                  <a:solidFill>
                    <a:schemeClr val="accent6"/>
                  </a:solidFill>
                  <a:latin typeface="iCiel Cadena" panose="02000503000000020004" pitchFamily="50" charset="0"/>
                </a:rPr>
                <a:t>Vì sao em cần thể hiện cảm xúc</a:t>
              </a:r>
              <a:br>
                <a:rPr lang="en-US" sz="3600">
                  <a:solidFill>
                    <a:schemeClr val="accent6"/>
                  </a:solidFill>
                  <a:latin typeface="iCiel Cadena" panose="02000503000000020004" pitchFamily="50" charset="0"/>
                </a:rPr>
              </a:br>
              <a:r>
                <a:rPr lang="en-US" sz="3600">
                  <a:solidFill>
                    <a:schemeClr val="accent6"/>
                  </a:solidFill>
                  <a:latin typeface="iCiel Cadena" panose="02000503000000020004" pitchFamily="50" charset="0"/>
                </a:rPr>
                <a:t>phù hợp với tình huống cụ thể?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731FB0-77CE-43AD-A317-2EF75C00301F}"/>
              </a:ext>
            </a:extLst>
          </p:cNvPr>
          <p:cNvSpPr/>
          <p:nvPr/>
        </p:nvSpPr>
        <p:spPr>
          <a:xfrm>
            <a:off x="4572678" y="3544318"/>
            <a:ext cx="6781800" cy="2895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...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418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7C70C0-BFE2-459B-8FD4-30B7F7861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597" y="2915159"/>
            <a:ext cx="3996174" cy="41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761439" y="1359138"/>
            <a:ext cx="4185441" cy="41397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LUYỆN</a:t>
            </a:r>
          </a:p>
          <a:p>
            <a:pPr algn="ctr">
              <a:lnSpc>
                <a:spcPct val="124000"/>
              </a:lnSpc>
            </a:pPr>
            <a:r>
              <a:rPr lang="en-US" sz="11500">
                <a:solidFill>
                  <a:srgbClr val="FFCA61"/>
                </a:solidFill>
                <a:latin typeface="iCiel Cadena" panose="02000503000000020004" pitchFamily="50" charset="0"/>
              </a:rPr>
              <a:t>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40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84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e - 9Slide.vn">
            <a:extLst>
              <a:ext uri="{FF2B5EF4-FFF2-40B4-BE49-F238E27FC236}">
                <a16:creationId xmlns:a16="http://schemas.microsoft.com/office/drawing/2014/main" id="{99985C26-D06F-41F4-BDBD-CFB10219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a - 9Slide.vn">
            <a:extLst>
              <a:ext uri="{FF2B5EF4-FFF2-40B4-BE49-F238E27FC236}">
                <a16:creationId xmlns:a16="http://schemas.microsoft.com/office/drawing/2014/main" id="{FD1B8D60-7601-4666-8D7F-084ABAC1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C70C0-BFE2-459B-8FD4-30B7F7861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" y="2819400"/>
            <a:ext cx="3996174" cy="41539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83C199-144E-4137-A4D8-917D826FD020}"/>
              </a:ext>
            </a:extLst>
          </p:cNvPr>
          <p:cNvGrpSpPr/>
          <p:nvPr/>
        </p:nvGrpSpPr>
        <p:grpSpPr>
          <a:xfrm>
            <a:off x="3779803" y="910679"/>
            <a:ext cx="7854171" cy="4421188"/>
            <a:chOff x="3779803" y="910679"/>
            <a:chExt cx="7854171" cy="442118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8E9E702-7E13-4C5F-B7EB-12E2E9A2A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79803" y="910679"/>
              <a:ext cx="7854171" cy="442118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124F79-6AE2-4A4D-A024-6286EA878041}"/>
                </a:ext>
              </a:extLst>
            </p:cNvPr>
            <p:cNvSpPr txBox="1"/>
            <p:nvPr/>
          </p:nvSpPr>
          <p:spPr>
            <a:xfrm>
              <a:off x="4530582" y="1891335"/>
              <a:ext cx="6609951" cy="2305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9000"/>
                </a:lnSpc>
              </a:pPr>
              <a:r>
                <a:rPr lang="en-US" sz="3200" b="1">
                  <a:solidFill>
                    <a:srgbClr val="3DB2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Ghét, giận, sợ hãi, buồn rầu</a:t>
              </a:r>
            </a:p>
            <a:p>
              <a:pPr algn="ctr">
                <a:lnSpc>
                  <a:spcPct val="119000"/>
                </a:lnSpc>
              </a:pPr>
              <a:r>
                <a:rPr lang="en-US" sz="3200" b="1">
                  <a:solidFill>
                    <a:srgbClr val="3DB2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 xúc ấy chớ để lâu trong người</a:t>
              </a:r>
            </a:p>
            <a:p>
              <a:pPr algn="ctr">
                <a:lnSpc>
                  <a:spcPct val="119000"/>
                </a:lnSpc>
              </a:pPr>
              <a:r>
                <a:rPr lang="en-US" sz="3200" b="1">
                  <a:solidFill>
                    <a:srgbClr val="3DB2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 tin, thân thiện, tươi cười</a:t>
              </a:r>
            </a:p>
            <a:p>
              <a:pPr algn="ctr">
                <a:lnSpc>
                  <a:spcPct val="119000"/>
                </a:lnSpc>
              </a:pPr>
              <a:r>
                <a:rPr lang="en-US" sz="3200" b="1">
                  <a:solidFill>
                    <a:srgbClr val="3DB24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Đem hạnh phúc đến cho người , cho 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20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4596107" y="1668180"/>
            <a:ext cx="6504986" cy="28798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8000">
                <a:solidFill>
                  <a:srgbClr val="FFCA61"/>
                </a:solidFill>
                <a:latin typeface="iCiel Cadena" panose="02000503000000020004" pitchFamily="50" charset="0"/>
              </a:rPr>
              <a:t>Tạm biệt</a:t>
            </a:r>
          </a:p>
          <a:p>
            <a:pPr algn="ctr">
              <a:lnSpc>
                <a:spcPct val="124000"/>
              </a:lnSpc>
            </a:pPr>
            <a:r>
              <a:rPr lang="en-US" sz="8000">
                <a:solidFill>
                  <a:srgbClr val="FFCA61"/>
                </a:solidFill>
                <a:latin typeface="iCiel Cadena" panose="02000503000000020004" pitchFamily="50" charset="0"/>
              </a:rPr>
              <a:t>và hẹn gặp lại!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2476-6D4B-4A69-93E4-659E112B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97558" y="1750776"/>
            <a:ext cx="4873037" cy="50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5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E2E33-0EFC-40B0-8DFD-B657813B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981472-F411-4F98-9E98-1D759A8220D0}"/>
              </a:ext>
            </a:extLst>
          </p:cNvPr>
          <p:cNvGrpSpPr/>
          <p:nvPr/>
        </p:nvGrpSpPr>
        <p:grpSpPr>
          <a:xfrm>
            <a:off x="57509" y="228600"/>
            <a:ext cx="5185674" cy="2753369"/>
            <a:chOff x="57509" y="228600"/>
            <a:chExt cx="5185674" cy="275336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1B48645-E5E3-4884-91E0-4D000A3DD4E0}"/>
                </a:ext>
              </a:extLst>
            </p:cNvPr>
            <p:cNvGrpSpPr/>
            <p:nvPr/>
          </p:nvGrpSpPr>
          <p:grpSpPr>
            <a:xfrm>
              <a:off x="633959" y="228600"/>
              <a:ext cx="4609224" cy="2609112"/>
              <a:chOff x="329083" y="130488"/>
              <a:chExt cx="5074615" cy="177451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839D8CE6-FB70-4CCF-9825-17E6E4321048}"/>
                  </a:ext>
                </a:extLst>
              </p:cNvPr>
              <p:cNvSpPr/>
              <p:nvPr/>
            </p:nvSpPr>
            <p:spPr>
              <a:xfrm>
                <a:off x="430294" y="228600"/>
                <a:ext cx="4973404" cy="1676400"/>
              </a:xfrm>
              <a:prstGeom prst="round2DiagRect">
                <a:avLst>
                  <a:gd name="adj1" fmla="val 27576"/>
                  <a:gd name="adj2" fmla="val 12121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tangle: Diagonal Corners Rounded 32">
                <a:extLst>
                  <a:ext uri="{FF2B5EF4-FFF2-40B4-BE49-F238E27FC236}">
                    <a16:creationId xmlns:a16="http://schemas.microsoft.com/office/drawing/2014/main" id="{5DBCA0BC-406E-4CC4-9794-F1F5B88A118A}"/>
                  </a:ext>
                </a:extLst>
              </p:cNvPr>
              <p:cNvSpPr/>
              <p:nvPr/>
            </p:nvSpPr>
            <p:spPr>
              <a:xfrm>
                <a:off x="329083" y="130488"/>
                <a:ext cx="4973403" cy="1676400"/>
              </a:xfrm>
              <a:prstGeom prst="round2DiagRect">
                <a:avLst>
                  <a:gd name="adj1" fmla="val 27576"/>
                  <a:gd name="adj2" fmla="val 9091"/>
                </a:avLst>
              </a:prstGeom>
              <a:noFill/>
              <a:ln w="38100">
                <a:solidFill>
                  <a:srgbClr val="41802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2396793941">
                      <a:custGeom>
                        <a:avLst/>
                        <a:gdLst>
                          <a:gd name="connsiteX0" fmla="*/ 0 w 4973404"/>
                          <a:gd name="connsiteY0" fmla="*/ 368121 h 1676400"/>
                          <a:gd name="connsiteX1" fmla="*/ 368121 w 4973404"/>
                          <a:gd name="connsiteY1" fmla="*/ 0 h 1676400"/>
                          <a:gd name="connsiteX2" fmla="*/ 897766 w 4973404"/>
                          <a:gd name="connsiteY2" fmla="*/ 0 h 1676400"/>
                          <a:gd name="connsiteX3" fmla="*/ 1342668 w 4973404"/>
                          <a:gd name="connsiteY3" fmla="*/ 0 h 1676400"/>
                          <a:gd name="connsiteX4" fmla="*/ 1787570 w 4973404"/>
                          <a:gd name="connsiteY4" fmla="*/ 0 h 1676400"/>
                          <a:gd name="connsiteX5" fmla="*/ 2274844 w 4973404"/>
                          <a:gd name="connsiteY5" fmla="*/ 0 h 1676400"/>
                          <a:gd name="connsiteX6" fmla="*/ 2889232 w 4973404"/>
                          <a:gd name="connsiteY6" fmla="*/ 0 h 1676400"/>
                          <a:gd name="connsiteX7" fmla="*/ 3334134 w 4973404"/>
                          <a:gd name="connsiteY7" fmla="*/ 0 h 1676400"/>
                          <a:gd name="connsiteX8" fmla="*/ 3821408 w 4973404"/>
                          <a:gd name="connsiteY8" fmla="*/ 0 h 1676400"/>
                          <a:gd name="connsiteX9" fmla="*/ 4605283 w 4973404"/>
                          <a:gd name="connsiteY9" fmla="*/ 0 h 1676400"/>
                          <a:gd name="connsiteX10" fmla="*/ 4973404 w 4973404"/>
                          <a:gd name="connsiteY10" fmla="*/ 368121 h 1676400"/>
                          <a:gd name="connsiteX11" fmla="*/ 4973404 w 4973404"/>
                          <a:gd name="connsiteY11" fmla="*/ 809995 h 1676400"/>
                          <a:gd name="connsiteX12" fmla="*/ 4973404 w 4973404"/>
                          <a:gd name="connsiteY12" fmla="*/ 1308279 h 1676400"/>
                          <a:gd name="connsiteX13" fmla="*/ 4605283 w 4973404"/>
                          <a:gd name="connsiteY13" fmla="*/ 1676400 h 1676400"/>
                          <a:gd name="connsiteX14" fmla="*/ 4160381 w 4973404"/>
                          <a:gd name="connsiteY14" fmla="*/ 1676400 h 1676400"/>
                          <a:gd name="connsiteX15" fmla="*/ 3545993 w 4973404"/>
                          <a:gd name="connsiteY15" fmla="*/ 1676400 h 1676400"/>
                          <a:gd name="connsiteX16" fmla="*/ 3058719 w 4973404"/>
                          <a:gd name="connsiteY16" fmla="*/ 1676400 h 1676400"/>
                          <a:gd name="connsiteX17" fmla="*/ 2571445 w 4973404"/>
                          <a:gd name="connsiteY17" fmla="*/ 1676400 h 1676400"/>
                          <a:gd name="connsiteX18" fmla="*/ 2126543 w 4973404"/>
                          <a:gd name="connsiteY18" fmla="*/ 1676400 h 1676400"/>
                          <a:gd name="connsiteX19" fmla="*/ 1681641 w 4973404"/>
                          <a:gd name="connsiteY19" fmla="*/ 1676400 h 1676400"/>
                          <a:gd name="connsiteX20" fmla="*/ 1109624 w 4973404"/>
                          <a:gd name="connsiteY20" fmla="*/ 1676400 h 1676400"/>
                          <a:gd name="connsiteX21" fmla="*/ 368121 w 4973404"/>
                          <a:gd name="connsiteY21" fmla="*/ 1676400 h 1676400"/>
                          <a:gd name="connsiteX22" fmla="*/ 0 w 4973404"/>
                          <a:gd name="connsiteY22" fmla="*/ 1308279 h 1676400"/>
                          <a:gd name="connsiteX23" fmla="*/ 0 w 4973404"/>
                          <a:gd name="connsiteY23" fmla="*/ 866405 h 1676400"/>
                          <a:gd name="connsiteX24" fmla="*/ 0 w 4973404"/>
                          <a:gd name="connsiteY24" fmla="*/ 368121 h 1676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4973404" h="1676400" extrusionOk="0">
                            <a:moveTo>
                              <a:pt x="0" y="368121"/>
                            </a:moveTo>
                            <a:cubicBezTo>
                              <a:pt x="-47894" y="155361"/>
                              <a:pt x="119460" y="-13058"/>
                              <a:pt x="368121" y="0"/>
                            </a:cubicBezTo>
                            <a:cubicBezTo>
                              <a:pt x="596670" y="-34575"/>
                              <a:pt x="778466" y="40527"/>
                              <a:pt x="897766" y="0"/>
                            </a:cubicBezTo>
                            <a:cubicBezTo>
                              <a:pt x="1017067" y="-40527"/>
                              <a:pt x="1124709" y="27585"/>
                              <a:pt x="1342668" y="0"/>
                            </a:cubicBezTo>
                            <a:cubicBezTo>
                              <a:pt x="1560627" y="-27585"/>
                              <a:pt x="1691747" y="26573"/>
                              <a:pt x="1787570" y="0"/>
                            </a:cubicBezTo>
                            <a:cubicBezTo>
                              <a:pt x="1883393" y="-26573"/>
                              <a:pt x="2084437" y="40138"/>
                              <a:pt x="2274844" y="0"/>
                            </a:cubicBezTo>
                            <a:cubicBezTo>
                              <a:pt x="2465251" y="-40138"/>
                              <a:pt x="2601707" y="57572"/>
                              <a:pt x="2889232" y="0"/>
                            </a:cubicBezTo>
                            <a:cubicBezTo>
                              <a:pt x="3176757" y="-57572"/>
                              <a:pt x="3195922" y="40634"/>
                              <a:pt x="3334134" y="0"/>
                            </a:cubicBezTo>
                            <a:cubicBezTo>
                              <a:pt x="3472346" y="-40634"/>
                              <a:pt x="3718584" y="54937"/>
                              <a:pt x="3821408" y="0"/>
                            </a:cubicBezTo>
                            <a:cubicBezTo>
                              <a:pt x="3924232" y="-54937"/>
                              <a:pt x="4261855" y="2963"/>
                              <a:pt x="4605283" y="0"/>
                            </a:cubicBezTo>
                            <a:cubicBezTo>
                              <a:pt x="4793670" y="-19353"/>
                              <a:pt x="4986297" y="168867"/>
                              <a:pt x="4973404" y="368121"/>
                            </a:cubicBezTo>
                            <a:cubicBezTo>
                              <a:pt x="5001807" y="473481"/>
                              <a:pt x="4951841" y="647096"/>
                              <a:pt x="4973404" y="809995"/>
                            </a:cubicBezTo>
                            <a:cubicBezTo>
                              <a:pt x="4994967" y="972894"/>
                              <a:pt x="4944662" y="1137944"/>
                              <a:pt x="4973404" y="1308279"/>
                            </a:cubicBezTo>
                            <a:cubicBezTo>
                              <a:pt x="4966971" y="1517566"/>
                              <a:pt x="4829938" y="1687817"/>
                              <a:pt x="4605283" y="1676400"/>
                            </a:cubicBezTo>
                            <a:cubicBezTo>
                              <a:pt x="4397597" y="1700065"/>
                              <a:pt x="4298278" y="1667558"/>
                              <a:pt x="4160381" y="1676400"/>
                            </a:cubicBezTo>
                            <a:cubicBezTo>
                              <a:pt x="4022484" y="1685242"/>
                              <a:pt x="3672748" y="1640428"/>
                              <a:pt x="3545993" y="1676400"/>
                            </a:cubicBezTo>
                            <a:cubicBezTo>
                              <a:pt x="3419238" y="1712372"/>
                              <a:pt x="3248601" y="1656584"/>
                              <a:pt x="3058719" y="1676400"/>
                            </a:cubicBezTo>
                            <a:cubicBezTo>
                              <a:pt x="2868837" y="1696216"/>
                              <a:pt x="2784864" y="1625409"/>
                              <a:pt x="2571445" y="1676400"/>
                            </a:cubicBezTo>
                            <a:cubicBezTo>
                              <a:pt x="2358026" y="1727391"/>
                              <a:pt x="2233246" y="1663745"/>
                              <a:pt x="2126543" y="1676400"/>
                            </a:cubicBezTo>
                            <a:cubicBezTo>
                              <a:pt x="2019840" y="1689055"/>
                              <a:pt x="1846371" y="1661832"/>
                              <a:pt x="1681641" y="1676400"/>
                            </a:cubicBezTo>
                            <a:cubicBezTo>
                              <a:pt x="1516911" y="1690968"/>
                              <a:pt x="1316172" y="1661426"/>
                              <a:pt x="1109624" y="1676400"/>
                            </a:cubicBezTo>
                            <a:cubicBezTo>
                              <a:pt x="903076" y="1691374"/>
                              <a:pt x="606564" y="1593011"/>
                              <a:pt x="368121" y="1676400"/>
                            </a:cubicBezTo>
                            <a:cubicBezTo>
                              <a:pt x="195839" y="1689458"/>
                              <a:pt x="-57939" y="1526870"/>
                              <a:pt x="0" y="1308279"/>
                            </a:cubicBezTo>
                            <a:cubicBezTo>
                              <a:pt x="-51564" y="1160096"/>
                              <a:pt x="22840" y="968255"/>
                              <a:pt x="0" y="866405"/>
                            </a:cubicBezTo>
                            <a:cubicBezTo>
                              <a:pt x="-22840" y="764555"/>
                              <a:pt x="12229" y="574773"/>
                              <a:pt x="0" y="368121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79C692-3DCA-45AA-B125-5E4EB5DA1E8B}"/>
                  </a:ext>
                </a:extLst>
              </p:cNvPr>
              <p:cNvSpPr txBox="1"/>
              <p:nvPr/>
            </p:nvSpPr>
            <p:spPr>
              <a:xfrm>
                <a:off x="573453" y="303060"/>
                <a:ext cx="468708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 bạn trong tranh đang có</a:t>
                </a:r>
                <a:b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cảm xúc gì? 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795544-1785-4C0C-8648-E9276121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09" y="1284673"/>
              <a:ext cx="1697296" cy="169729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E9388D-E370-453C-B74F-F8663F149738}"/>
              </a:ext>
            </a:extLst>
          </p:cNvPr>
          <p:cNvSpPr txBox="1"/>
          <p:nvPr/>
        </p:nvSpPr>
        <p:spPr>
          <a:xfrm>
            <a:off x="2141422" y="2839067"/>
            <a:ext cx="128881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accent4"/>
                </a:solidFill>
                <a:latin typeface="UTM Azuki" panose="02040603050506020204" pitchFamily="18" charset="0"/>
              </a:rPr>
              <a:t>GỢI Ý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2EE210-F31E-4306-8B33-AFFCAFB71A03}"/>
              </a:ext>
            </a:extLst>
          </p:cNvPr>
          <p:cNvSpPr/>
          <p:nvPr/>
        </p:nvSpPr>
        <p:spPr>
          <a:xfrm>
            <a:off x="413572" y="3581278"/>
            <a:ext cx="4829611" cy="2667122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418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A0D75-6B56-45B3-8BB2-29323EA7FAE7}"/>
              </a:ext>
            </a:extLst>
          </p:cNvPr>
          <p:cNvSpPr txBox="1"/>
          <p:nvPr/>
        </p:nvSpPr>
        <p:spPr>
          <a:xfrm>
            <a:off x="1295400" y="3807446"/>
            <a:ext cx="3641714" cy="22320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FB8226-77D0-4187-B05F-121083B3B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75" y="3848092"/>
            <a:ext cx="417112" cy="4171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3BED75-AB96-4071-B36F-88BB827BF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75" y="4429586"/>
            <a:ext cx="417112" cy="4171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2B5E8-6E66-4637-96CA-83A08E706BCD}"/>
              </a:ext>
            </a:extLst>
          </p:cNvPr>
          <p:cNvGrpSpPr/>
          <p:nvPr/>
        </p:nvGrpSpPr>
        <p:grpSpPr>
          <a:xfrm>
            <a:off x="5685031" y="304800"/>
            <a:ext cx="6093397" cy="6294920"/>
            <a:chOff x="5685031" y="304800"/>
            <a:chExt cx="6093397" cy="6294920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294F8961-9A09-4EDD-A066-83494E0432DC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847898" y="304800"/>
              <a:ext cx="2930530" cy="2930530"/>
            </a:xfrm>
            <a:prstGeom prst="round2DiagRect">
              <a:avLst>
                <a:gd name="adj1" fmla="val 16667"/>
                <a:gd name="adj2" fmla="val 6501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29" t="-5945" r="-589" b="-1800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999C46C3-C468-4957-885D-290891E43310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5702303" y="317182"/>
              <a:ext cx="2930530" cy="2930530"/>
            </a:xfrm>
            <a:prstGeom prst="round2DiagRect">
              <a:avLst>
                <a:gd name="adj1" fmla="val 16667"/>
                <a:gd name="adj2" fmla="val 8234"/>
              </a:avLst>
            </a:prstGeom>
            <a:blipFill dpi="0" rotWithShape="0"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10" r="-2469" b="-5362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A25F1493-5AD5-4492-8CE3-EB451E1D083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5685031" y="3441334"/>
              <a:ext cx="6093397" cy="3158386"/>
            </a:xfrm>
            <a:prstGeom prst="round2DiagRect">
              <a:avLst>
                <a:gd name="adj1" fmla="val 22296"/>
                <a:gd name="adj2" fmla="val 5629"/>
              </a:avLst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68" t="-4306" r="-4701" b="-24858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B2C902-DBE9-4C9E-8B0D-AF978BB54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491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9645C9-68DD-42D4-A2B0-C563F5B10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38086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DE5B34-37DA-4A7D-B4CA-DE0F6671C5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432" y="6083688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15BBB-0BDA-4270-A285-38A69315F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4079"/>
          <a:stretch/>
        </p:blipFill>
        <p:spPr>
          <a:xfrm>
            <a:off x="9766491" y="5284868"/>
            <a:ext cx="2231495" cy="13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7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8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1" grpId="0" uiExpand="1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C0DA0D-5AFC-4402-8EAE-65DF7D42A02B}"/>
              </a:ext>
            </a:extLst>
          </p:cNvPr>
          <p:cNvGrpSpPr/>
          <p:nvPr/>
        </p:nvGrpSpPr>
        <p:grpSpPr>
          <a:xfrm>
            <a:off x="457200" y="277613"/>
            <a:ext cx="5791200" cy="6302775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7" y="460651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33" b="-2407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949403" y="4854518"/>
            <a:ext cx="1867442" cy="19411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E34DA1-6E1E-4778-A2C9-99158D42BBF0}"/>
              </a:ext>
            </a:extLst>
          </p:cNvPr>
          <p:cNvGrpSpPr/>
          <p:nvPr/>
        </p:nvGrpSpPr>
        <p:grpSpPr>
          <a:xfrm>
            <a:off x="6400800" y="602565"/>
            <a:ext cx="1331148" cy="1331148"/>
            <a:chOff x="6400800" y="6025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6485969" y="68773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6025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46548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5B73C-A6B0-493D-ADC8-915C7A292F54}"/>
              </a:ext>
            </a:extLst>
          </p:cNvPr>
          <p:cNvGrpSpPr/>
          <p:nvPr/>
        </p:nvGrpSpPr>
        <p:grpSpPr>
          <a:xfrm>
            <a:off x="6400800" y="4361325"/>
            <a:ext cx="1331148" cy="1331148"/>
            <a:chOff x="6400800" y="4361325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6485969" y="444649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774" t="-40428" r="-222196" b="-30122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4361325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422424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C77123-7EE4-4629-B1CB-B64D97AFD58D}"/>
              </a:ext>
            </a:extLst>
          </p:cNvPr>
          <p:cNvGrpSpPr/>
          <p:nvPr/>
        </p:nvGrpSpPr>
        <p:grpSpPr>
          <a:xfrm>
            <a:off x="6400800" y="2430651"/>
            <a:ext cx="1331148" cy="1331148"/>
            <a:chOff x="6400800" y="2430651"/>
            <a:chExt cx="1331148" cy="133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2515820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2922" t="-136043" r="-153048" b="-2056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6400800" y="2430651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8EBA63-EE31-4059-BCAA-4055945760B8}"/>
              </a:ext>
            </a:extLst>
          </p:cNvPr>
          <p:cNvSpPr/>
          <p:nvPr/>
        </p:nvSpPr>
        <p:spPr>
          <a:xfrm>
            <a:off x="7814093" y="229357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Na.</a:t>
            </a:r>
          </a:p>
        </p:txBody>
      </p:sp>
    </p:spTree>
    <p:extLst>
      <p:ext uri="{BB962C8B-B14F-4D97-AF65-F5344CB8AC3E}">
        <p14:creationId xmlns:p14="http://schemas.microsoft.com/office/powerpoint/2010/main" val="274308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A86960-9FF8-49D8-A869-45FA46FE9CBF}"/>
              </a:ext>
            </a:extLst>
          </p:cNvPr>
          <p:cNvGrpSpPr/>
          <p:nvPr/>
        </p:nvGrpSpPr>
        <p:grpSpPr>
          <a:xfrm>
            <a:off x="457200" y="277613"/>
            <a:ext cx="5791200" cy="6302775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6" y="389203"/>
              <a:ext cx="5567907" cy="6047345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69" r="-1469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949403" y="4854518"/>
            <a:ext cx="1867442" cy="19411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A835DE-DF3D-4C06-A933-DB1F4157C6CF}"/>
              </a:ext>
            </a:extLst>
          </p:cNvPr>
          <p:cNvGrpSpPr/>
          <p:nvPr/>
        </p:nvGrpSpPr>
        <p:grpSpPr>
          <a:xfrm>
            <a:off x="6400800" y="602565"/>
            <a:ext cx="1331148" cy="1331148"/>
            <a:chOff x="6400800" y="6025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687734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3970" t="-126759" r="-207815" b="-20771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6025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465484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thưởng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AE115B-FECD-47C4-8964-D4EA32C9F670}"/>
              </a:ext>
            </a:extLst>
          </p:cNvPr>
          <p:cNvGrpSpPr/>
          <p:nvPr/>
        </p:nvGrpSpPr>
        <p:grpSpPr>
          <a:xfrm>
            <a:off x="6400800" y="2500868"/>
            <a:ext cx="1331148" cy="1331148"/>
            <a:chOff x="6400800" y="2500868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2586037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6782" t="-156273" r="-133906" b="-1664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2500868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2363787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6C61B8-8BF1-4E8B-B2AD-18A4BB063F38}"/>
              </a:ext>
            </a:extLst>
          </p:cNvPr>
          <p:cNvGrpSpPr/>
          <p:nvPr/>
        </p:nvGrpSpPr>
        <p:grpSpPr>
          <a:xfrm>
            <a:off x="6400800" y="4399171"/>
            <a:ext cx="1331148" cy="1331148"/>
            <a:chOff x="6400800" y="4399171"/>
            <a:chExt cx="1331148" cy="133114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4484340"/>
              <a:ext cx="1160810" cy="1160810"/>
            </a:xfrm>
            <a:prstGeom prst="ellipse">
              <a:avLst/>
            </a:prstGeom>
            <a:blipFill dpi="0" rotWithShape="0">
              <a:blip r:embed="rId5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9396" t="-156590" r="-62207" b="-15659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6400800" y="4399171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8EBA63-EE31-4059-BCAA-4055945760B8}"/>
              </a:ext>
            </a:extLst>
          </p:cNvPr>
          <p:cNvSpPr/>
          <p:nvPr/>
        </p:nvSpPr>
        <p:spPr>
          <a:xfrm>
            <a:off x="7814093" y="426209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hậm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45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a - 9Slide.vn">
            <a:extLst>
              <a:ext uri="{FF2B5EF4-FFF2-40B4-BE49-F238E27FC236}">
                <a16:creationId xmlns:a16="http://schemas.microsoft.com/office/drawing/2014/main" id="{1D2C170D-AAE2-494F-9499-5F4A1DAC9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5274BA-CEAA-4711-9517-6C6B83400ABE}"/>
              </a:ext>
            </a:extLst>
          </p:cNvPr>
          <p:cNvGrpSpPr/>
          <p:nvPr/>
        </p:nvGrpSpPr>
        <p:grpSpPr>
          <a:xfrm>
            <a:off x="457200" y="1038770"/>
            <a:ext cx="5791200" cy="4780460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619306" y="389203"/>
              <a:ext cx="5567907" cy="6047345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795" t="-4387" r="-3517" b="-2379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3D2510-C5B1-4FBB-A612-034C30F8D6CF}"/>
              </a:ext>
            </a:extLst>
          </p:cNvPr>
          <p:cNvGrpSpPr/>
          <p:nvPr/>
        </p:nvGrpSpPr>
        <p:grpSpPr>
          <a:xfrm>
            <a:off x="6400800" y="1351171"/>
            <a:ext cx="1331148" cy="1331148"/>
            <a:chOff x="6400800" y="907365"/>
            <a:chExt cx="1331148" cy="133114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1C683F1-5CAB-4773-BB38-8DE5922BE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85969" y="992534"/>
              <a:ext cx="1160810" cy="1160810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7080" t="-100421" r="-210878" b="-19182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6CE2FCB-2D80-45C4-8A1D-D0A3B34C1857}"/>
                </a:ext>
              </a:extLst>
            </p:cNvPr>
            <p:cNvSpPr/>
            <p:nvPr/>
          </p:nvSpPr>
          <p:spPr>
            <a:xfrm>
              <a:off x="6400800" y="907365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2872AA3-E9FF-4FE0-B279-1D9AA425E542}"/>
              </a:ext>
            </a:extLst>
          </p:cNvPr>
          <p:cNvSpPr/>
          <p:nvPr/>
        </p:nvSpPr>
        <p:spPr>
          <a:xfrm>
            <a:off x="7814093" y="1214090"/>
            <a:ext cx="4165569" cy="1605310"/>
          </a:xfrm>
          <a:prstGeom prst="roundRect">
            <a:avLst>
              <a:gd name="adj" fmla="val 2774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39E2EA-79D9-4951-A392-00DAC8D56FE8}"/>
              </a:ext>
            </a:extLst>
          </p:cNvPr>
          <p:cNvGrpSpPr/>
          <p:nvPr/>
        </p:nvGrpSpPr>
        <p:grpSpPr>
          <a:xfrm>
            <a:off x="6400800" y="3942074"/>
            <a:ext cx="1331148" cy="1331148"/>
            <a:chOff x="6400800" y="2805668"/>
            <a:chExt cx="1331148" cy="133114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485969" y="2890837"/>
              <a:ext cx="1160810" cy="1160810"/>
            </a:xfrm>
            <a:prstGeom prst="ellipse">
              <a:avLst/>
            </a:prstGeom>
            <a:blipFill dpi="0" rotWithShape="0"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69465" t="-76649" r="-28587" b="-17454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2805668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44054E-B6AF-4C2E-9750-227FEAE26640}"/>
              </a:ext>
            </a:extLst>
          </p:cNvPr>
          <p:cNvSpPr/>
          <p:nvPr/>
        </p:nvSpPr>
        <p:spPr>
          <a:xfrm>
            <a:off x="7814093" y="3352800"/>
            <a:ext cx="4165569" cy="2513013"/>
          </a:xfrm>
          <a:prstGeom prst="roundRect">
            <a:avLst>
              <a:gd name="adj" fmla="val 277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 </a:t>
            </a:r>
            <a:r>
              <a:rPr lang="en-US" sz="32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lắng, băn khoăn</a:t>
            </a: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biết</a:t>
            </a:r>
            <a:b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có cho mình chơi cùng không.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47744-6623-4A81-BD45-406C0A12F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4137" y="4489104"/>
            <a:ext cx="2151121" cy="2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E2E33-0EFC-40B0-8DFD-B657813B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1B48645-E5E3-4884-91E0-4D000A3DD4E0}"/>
              </a:ext>
            </a:extLst>
          </p:cNvPr>
          <p:cNvGrpSpPr/>
          <p:nvPr/>
        </p:nvGrpSpPr>
        <p:grpSpPr>
          <a:xfrm>
            <a:off x="581980" y="274320"/>
            <a:ext cx="4609224" cy="3777375"/>
            <a:chOff x="329083" y="130488"/>
            <a:chExt cx="5074615" cy="2569072"/>
          </a:xfrm>
        </p:grpSpPr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839D8CE6-FB70-4CCF-9825-17E6E4321048}"/>
                </a:ext>
              </a:extLst>
            </p:cNvPr>
            <p:cNvSpPr/>
            <p:nvPr/>
          </p:nvSpPr>
          <p:spPr>
            <a:xfrm>
              <a:off x="430294" y="228600"/>
              <a:ext cx="4973404" cy="2470960"/>
            </a:xfrm>
            <a:prstGeom prst="round2DiagRect">
              <a:avLst>
                <a:gd name="adj1" fmla="val 27576"/>
                <a:gd name="adj2" fmla="val 1212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5DBCA0BC-406E-4CC4-9794-F1F5B88A118A}"/>
                </a:ext>
              </a:extLst>
            </p:cNvPr>
            <p:cNvSpPr/>
            <p:nvPr/>
          </p:nvSpPr>
          <p:spPr>
            <a:xfrm>
              <a:off x="329083" y="130488"/>
              <a:ext cx="4973403" cy="2470960"/>
            </a:xfrm>
            <a:prstGeom prst="round2DiagRect">
              <a:avLst>
                <a:gd name="adj1" fmla="val 27576"/>
                <a:gd name="adj2" fmla="val 9091"/>
              </a:avLst>
            </a:prstGeom>
            <a:noFill/>
            <a:ln w="38100">
              <a:solidFill>
                <a:srgbClr val="41802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2396793941">
                    <a:custGeom>
                      <a:avLst/>
                      <a:gdLst>
                        <a:gd name="connsiteX0" fmla="*/ 0 w 4973404"/>
                        <a:gd name="connsiteY0" fmla="*/ 368121 h 1676400"/>
                        <a:gd name="connsiteX1" fmla="*/ 368121 w 4973404"/>
                        <a:gd name="connsiteY1" fmla="*/ 0 h 1676400"/>
                        <a:gd name="connsiteX2" fmla="*/ 897766 w 4973404"/>
                        <a:gd name="connsiteY2" fmla="*/ 0 h 1676400"/>
                        <a:gd name="connsiteX3" fmla="*/ 1342668 w 4973404"/>
                        <a:gd name="connsiteY3" fmla="*/ 0 h 1676400"/>
                        <a:gd name="connsiteX4" fmla="*/ 1787570 w 4973404"/>
                        <a:gd name="connsiteY4" fmla="*/ 0 h 1676400"/>
                        <a:gd name="connsiteX5" fmla="*/ 2274844 w 4973404"/>
                        <a:gd name="connsiteY5" fmla="*/ 0 h 1676400"/>
                        <a:gd name="connsiteX6" fmla="*/ 2889232 w 4973404"/>
                        <a:gd name="connsiteY6" fmla="*/ 0 h 1676400"/>
                        <a:gd name="connsiteX7" fmla="*/ 3334134 w 4973404"/>
                        <a:gd name="connsiteY7" fmla="*/ 0 h 1676400"/>
                        <a:gd name="connsiteX8" fmla="*/ 3821408 w 4973404"/>
                        <a:gd name="connsiteY8" fmla="*/ 0 h 1676400"/>
                        <a:gd name="connsiteX9" fmla="*/ 4605283 w 4973404"/>
                        <a:gd name="connsiteY9" fmla="*/ 0 h 1676400"/>
                        <a:gd name="connsiteX10" fmla="*/ 4973404 w 4973404"/>
                        <a:gd name="connsiteY10" fmla="*/ 368121 h 1676400"/>
                        <a:gd name="connsiteX11" fmla="*/ 4973404 w 4973404"/>
                        <a:gd name="connsiteY11" fmla="*/ 809995 h 1676400"/>
                        <a:gd name="connsiteX12" fmla="*/ 4973404 w 4973404"/>
                        <a:gd name="connsiteY12" fmla="*/ 1308279 h 1676400"/>
                        <a:gd name="connsiteX13" fmla="*/ 4605283 w 4973404"/>
                        <a:gd name="connsiteY13" fmla="*/ 1676400 h 1676400"/>
                        <a:gd name="connsiteX14" fmla="*/ 4160381 w 4973404"/>
                        <a:gd name="connsiteY14" fmla="*/ 1676400 h 1676400"/>
                        <a:gd name="connsiteX15" fmla="*/ 3545993 w 4973404"/>
                        <a:gd name="connsiteY15" fmla="*/ 1676400 h 1676400"/>
                        <a:gd name="connsiteX16" fmla="*/ 3058719 w 4973404"/>
                        <a:gd name="connsiteY16" fmla="*/ 1676400 h 1676400"/>
                        <a:gd name="connsiteX17" fmla="*/ 2571445 w 4973404"/>
                        <a:gd name="connsiteY17" fmla="*/ 1676400 h 1676400"/>
                        <a:gd name="connsiteX18" fmla="*/ 2126543 w 4973404"/>
                        <a:gd name="connsiteY18" fmla="*/ 1676400 h 1676400"/>
                        <a:gd name="connsiteX19" fmla="*/ 1681641 w 4973404"/>
                        <a:gd name="connsiteY19" fmla="*/ 1676400 h 1676400"/>
                        <a:gd name="connsiteX20" fmla="*/ 1109624 w 4973404"/>
                        <a:gd name="connsiteY20" fmla="*/ 1676400 h 1676400"/>
                        <a:gd name="connsiteX21" fmla="*/ 368121 w 4973404"/>
                        <a:gd name="connsiteY21" fmla="*/ 1676400 h 1676400"/>
                        <a:gd name="connsiteX22" fmla="*/ 0 w 4973404"/>
                        <a:gd name="connsiteY22" fmla="*/ 1308279 h 1676400"/>
                        <a:gd name="connsiteX23" fmla="*/ 0 w 4973404"/>
                        <a:gd name="connsiteY23" fmla="*/ 866405 h 1676400"/>
                        <a:gd name="connsiteX24" fmla="*/ 0 w 4973404"/>
                        <a:gd name="connsiteY24" fmla="*/ 368121 h 1676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973404" h="1676400" extrusionOk="0">
                          <a:moveTo>
                            <a:pt x="0" y="368121"/>
                          </a:moveTo>
                          <a:cubicBezTo>
                            <a:pt x="-47894" y="155361"/>
                            <a:pt x="119460" y="-13058"/>
                            <a:pt x="368121" y="0"/>
                          </a:cubicBezTo>
                          <a:cubicBezTo>
                            <a:pt x="596670" y="-34575"/>
                            <a:pt x="778466" y="40527"/>
                            <a:pt x="897766" y="0"/>
                          </a:cubicBezTo>
                          <a:cubicBezTo>
                            <a:pt x="1017067" y="-40527"/>
                            <a:pt x="1124709" y="27585"/>
                            <a:pt x="1342668" y="0"/>
                          </a:cubicBezTo>
                          <a:cubicBezTo>
                            <a:pt x="1560627" y="-27585"/>
                            <a:pt x="1691747" y="26573"/>
                            <a:pt x="1787570" y="0"/>
                          </a:cubicBezTo>
                          <a:cubicBezTo>
                            <a:pt x="1883393" y="-26573"/>
                            <a:pt x="2084437" y="40138"/>
                            <a:pt x="2274844" y="0"/>
                          </a:cubicBezTo>
                          <a:cubicBezTo>
                            <a:pt x="2465251" y="-40138"/>
                            <a:pt x="2601707" y="57572"/>
                            <a:pt x="2889232" y="0"/>
                          </a:cubicBezTo>
                          <a:cubicBezTo>
                            <a:pt x="3176757" y="-57572"/>
                            <a:pt x="3195922" y="40634"/>
                            <a:pt x="3334134" y="0"/>
                          </a:cubicBezTo>
                          <a:cubicBezTo>
                            <a:pt x="3472346" y="-40634"/>
                            <a:pt x="3718584" y="54937"/>
                            <a:pt x="3821408" y="0"/>
                          </a:cubicBezTo>
                          <a:cubicBezTo>
                            <a:pt x="3924232" y="-54937"/>
                            <a:pt x="4261855" y="2963"/>
                            <a:pt x="4605283" y="0"/>
                          </a:cubicBezTo>
                          <a:cubicBezTo>
                            <a:pt x="4793670" y="-19353"/>
                            <a:pt x="4986297" y="168867"/>
                            <a:pt x="4973404" y="368121"/>
                          </a:cubicBezTo>
                          <a:cubicBezTo>
                            <a:pt x="5001807" y="473481"/>
                            <a:pt x="4951841" y="647096"/>
                            <a:pt x="4973404" y="809995"/>
                          </a:cubicBezTo>
                          <a:cubicBezTo>
                            <a:pt x="4994967" y="972894"/>
                            <a:pt x="4944662" y="1137944"/>
                            <a:pt x="4973404" y="1308279"/>
                          </a:cubicBezTo>
                          <a:cubicBezTo>
                            <a:pt x="4966971" y="1517566"/>
                            <a:pt x="4829938" y="1687817"/>
                            <a:pt x="4605283" y="1676400"/>
                          </a:cubicBezTo>
                          <a:cubicBezTo>
                            <a:pt x="4397597" y="1700065"/>
                            <a:pt x="4298278" y="1667558"/>
                            <a:pt x="4160381" y="1676400"/>
                          </a:cubicBezTo>
                          <a:cubicBezTo>
                            <a:pt x="4022484" y="1685242"/>
                            <a:pt x="3672748" y="1640428"/>
                            <a:pt x="3545993" y="1676400"/>
                          </a:cubicBezTo>
                          <a:cubicBezTo>
                            <a:pt x="3419238" y="1712372"/>
                            <a:pt x="3248601" y="1656584"/>
                            <a:pt x="3058719" y="1676400"/>
                          </a:cubicBezTo>
                          <a:cubicBezTo>
                            <a:pt x="2868837" y="1696216"/>
                            <a:pt x="2784864" y="1625409"/>
                            <a:pt x="2571445" y="1676400"/>
                          </a:cubicBezTo>
                          <a:cubicBezTo>
                            <a:pt x="2358026" y="1727391"/>
                            <a:pt x="2233246" y="1663745"/>
                            <a:pt x="2126543" y="1676400"/>
                          </a:cubicBezTo>
                          <a:cubicBezTo>
                            <a:pt x="2019840" y="1689055"/>
                            <a:pt x="1846371" y="1661832"/>
                            <a:pt x="1681641" y="1676400"/>
                          </a:cubicBezTo>
                          <a:cubicBezTo>
                            <a:pt x="1516911" y="1690968"/>
                            <a:pt x="1316172" y="1661426"/>
                            <a:pt x="1109624" y="1676400"/>
                          </a:cubicBezTo>
                          <a:cubicBezTo>
                            <a:pt x="903076" y="1691374"/>
                            <a:pt x="606564" y="1593011"/>
                            <a:pt x="368121" y="1676400"/>
                          </a:cubicBezTo>
                          <a:cubicBezTo>
                            <a:pt x="195839" y="1689458"/>
                            <a:pt x="-57939" y="1526870"/>
                            <a:pt x="0" y="1308279"/>
                          </a:cubicBezTo>
                          <a:cubicBezTo>
                            <a:pt x="-51564" y="1160096"/>
                            <a:pt x="22840" y="968255"/>
                            <a:pt x="0" y="866405"/>
                          </a:cubicBezTo>
                          <a:cubicBezTo>
                            <a:pt x="-22840" y="764555"/>
                            <a:pt x="12229" y="574773"/>
                            <a:pt x="0" y="36812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79C692-3DCA-45AA-B125-5E4EB5DA1E8B}"/>
                </a:ext>
              </a:extLst>
            </p:cNvPr>
            <p:cNvSpPr txBox="1"/>
            <p:nvPr/>
          </p:nvSpPr>
          <p:spPr>
            <a:xfrm>
              <a:off x="550072" y="236072"/>
              <a:ext cx="4687086" cy="23653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b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ảnh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hưởng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lang="en-US" sz="4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795544-1785-4C0C-8648-E9276121F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187" y="3480603"/>
            <a:ext cx="3494738" cy="34947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33CCE9-2E12-4789-8410-F7D922BC71DF}"/>
              </a:ext>
            </a:extLst>
          </p:cNvPr>
          <p:cNvGrpSpPr/>
          <p:nvPr/>
        </p:nvGrpSpPr>
        <p:grpSpPr>
          <a:xfrm>
            <a:off x="5685031" y="304800"/>
            <a:ext cx="6093397" cy="6294920"/>
            <a:chOff x="5685031" y="304800"/>
            <a:chExt cx="6093397" cy="6294920"/>
          </a:xfrm>
        </p:grpSpPr>
        <p:sp>
          <p:nvSpPr>
            <p:cNvPr id="2" name="Rectangle: Diagonal Corners Rounded 1">
              <a:extLst>
                <a:ext uri="{FF2B5EF4-FFF2-40B4-BE49-F238E27FC236}">
                  <a16:creationId xmlns:a16="http://schemas.microsoft.com/office/drawing/2014/main" id="{04CD1D92-389E-4BB9-8C2F-39004603D719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847898" y="304800"/>
              <a:ext cx="2930530" cy="2930530"/>
            </a:xfrm>
            <a:prstGeom prst="round2DiagRect">
              <a:avLst>
                <a:gd name="adj1" fmla="val 16667"/>
                <a:gd name="adj2" fmla="val 6501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29" t="-5945" r="-589" b="-1800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79235510-8C58-4CDD-BC42-F7ECF726657B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 flipH="1">
              <a:off x="5702303" y="317182"/>
              <a:ext cx="2930530" cy="2930530"/>
            </a:xfrm>
            <a:prstGeom prst="round2DiagRect">
              <a:avLst>
                <a:gd name="adj1" fmla="val 16667"/>
                <a:gd name="adj2" fmla="val 8234"/>
              </a:avLst>
            </a:prstGeom>
            <a:blipFill dpi="0" rotWithShape="0">
              <a:blip r:embed="rId8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10" r="-2469" b="-5362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36E5D2F0-FDB4-431A-9EB2-D04B892D498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5685031" y="3441334"/>
              <a:ext cx="6093397" cy="3158386"/>
            </a:xfrm>
            <a:prstGeom prst="round2DiagRect">
              <a:avLst>
                <a:gd name="adj1" fmla="val 22296"/>
                <a:gd name="adj2" fmla="val 5629"/>
              </a:avLst>
            </a:prstGeom>
            <a:blipFill dpi="0" rotWithShape="0"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68" t="-4306" r="-4701" b="-24858"/>
              </a:stretch>
            </a:blipFill>
            <a:ln w="57150">
              <a:solidFill>
                <a:srgbClr val="418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228C7D-9410-440C-86BD-EA37495A0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2491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2A39BE-5141-4E4C-A633-492D828790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38086" y="2715467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AACB9C-547B-4EE3-BBEA-9B199F695E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6432" y="6083688"/>
              <a:ext cx="350153" cy="3801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59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0985CD-0B3A-421C-A388-5D34D6A3D643}"/>
              </a:ext>
            </a:extLst>
          </p:cNvPr>
          <p:cNvGrpSpPr/>
          <p:nvPr/>
        </p:nvGrpSpPr>
        <p:grpSpPr>
          <a:xfrm>
            <a:off x="598131" y="968663"/>
            <a:ext cx="2286000" cy="2487938"/>
            <a:chOff x="457200" y="277613"/>
            <a:chExt cx="5791200" cy="6302775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0" y="277613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6276" y="604490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19307" y="460651"/>
              <a:ext cx="5502124" cy="597589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333" b="-2407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2240" y="3886200"/>
            <a:ext cx="2540071" cy="26403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9F8172-C481-4FC2-81C5-E574C076769F}"/>
              </a:ext>
            </a:extLst>
          </p:cNvPr>
          <p:cNvGrpSpPr/>
          <p:nvPr/>
        </p:nvGrpSpPr>
        <p:grpSpPr>
          <a:xfrm>
            <a:off x="7613259" y="1607973"/>
            <a:ext cx="4273941" cy="1229821"/>
            <a:chOff x="6400800" y="4224244"/>
            <a:chExt cx="5578862" cy="160531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6485969" y="4446494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3774" t="-40428" r="-222196" b="-30122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6400800" y="4361325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7814093" y="4224244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 thú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trêu đùa na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30A622D-A214-450F-A86F-A1DD125D723A}"/>
              </a:ext>
            </a:extLst>
          </p:cNvPr>
          <p:cNvGrpSpPr/>
          <p:nvPr/>
        </p:nvGrpSpPr>
        <p:grpSpPr>
          <a:xfrm>
            <a:off x="3113226" y="1600200"/>
            <a:ext cx="4268861" cy="1228359"/>
            <a:chOff x="3082507" y="448041"/>
            <a:chExt cx="5578862" cy="160531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>
              <a:off x="3167676" y="670291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2922" t="-136043" r="-153048" b="-20561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082507" y="585122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495800" y="448041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 tĩnh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viên Na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356268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356268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2F6AB4-FB08-43FC-BE4A-176D092FAE86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68018" y="3083545"/>
            <a:chExt cx="5578862" cy="160531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3253187" y="3305795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68018" y="3220626"/>
              <a:ext cx="1331148" cy="1331148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581311" y="3083545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 Na đỡ sợ và bình tĩnh hơn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37C54F-4259-44F4-8BE7-C69ACD1468E4}"/>
              </a:ext>
            </a:extLst>
          </p:cNvPr>
          <p:cNvGrpSpPr/>
          <p:nvPr/>
        </p:nvGrpSpPr>
        <p:grpSpPr>
          <a:xfrm>
            <a:off x="7613259" y="4746310"/>
            <a:ext cx="4268861" cy="1228359"/>
            <a:chOff x="3168018" y="3083545"/>
            <a:chExt cx="5578862" cy="160531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EE98960-7E8C-487E-8407-4475034CFB3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53187" y="3305795"/>
              <a:ext cx="1160810" cy="1160810"/>
            </a:xfrm>
            <a:prstGeom prst="ellipse">
              <a:avLst/>
            </a:pr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9278" t="-101456" r="-6692" b="-2402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D8D17F-0264-4189-875C-802A4905DBDD}"/>
                </a:ext>
              </a:extLst>
            </p:cNvPr>
            <p:cNvSpPr/>
            <p:nvPr/>
          </p:nvSpPr>
          <p:spPr>
            <a:xfrm>
              <a:off x="3168018" y="3220626"/>
              <a:ext cx="1331148" cy="1331148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0DA4DF9-3B65-47BE-854F-93921D155D77}"/>
                </a:ext>
              </a:extLst>
            </p:cNvPr>
            <p:cNvSpPr/>
            <p:nvPr/>
          </p:nvSpPr>
          <p:spPr>
            <a:xfrm>
              <a:off x="4581311" y="3083545"/>
              <a:ext cx="4165569" cy="1605310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 có thể buồn, sợ hãi hơn.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6154268" y="223826"/>
            <a:ext cx="291746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418021"/>
                </a:solidFill>
                <a:latin typeface="UTM Azuki" panose="02040603050506020204" pitchFamily="18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0958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1" grpId="0" animBg="1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1" grpId="0" animBg="1"/>
          <p:bldP spid="4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e - 9Slide.vn">
            <a:extLst>
              <a:ext uri="{FF2B5EF4-FFF2-40B4-BE49-F238E27FC236}">
                <a16:creationId xmlns:a16="http://schemas.microsoft.com/office/drawing/2014/main" id="{2CB02ECD-50BD-4E09-8854-D5E03635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E262F-6F78-44EC-84A7-4C1F7098B35C}"/>
              </a:ext>
            </a:extLst>
          </p:cNvPr>
          <p:cNvGrpSpPr/>
          <p:nvPr/>
        </p:nvGrpSpPr>
        <p:grpSpPr>
          <a:xfrm>
            <a:off x="598131" y="968663"/>
            <a:ext cx="2286000" cy="2487938"/>
            <a:chOff x="598131" y="968663"/>
            <a:chExt cx="2286000" cy="2487938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DB630344-171A-43C4-B7CA-5389CF29007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98131" y="96866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rgbClr val="41802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50874176-D139-496A-8478-CF8DB1590E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2240" y="1097693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solidFill>
              <a:srgbClr val="418021"/>
            </a:solid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D74BA053-66CA-452F-A7AA-16B43BE944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62121" y="1040915"/>
              <a:ext cx="2171891" cy="2358908"/>
            </a:xfrm>
            <a:prstGeom prst="round2DiagRect">
              <a:avLst>
                <a:gd name="adj1" fmla="val 28920"/>
                <a:gd name="adj2" fmla="val 7207"/>
              </a:avLst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910" t="-3063" r="-1182" b="1"/>
              </a:stretch>
            </a:blipFill>
            <a:ln w="12700" cap="flat" cmpd="sng" algn="ctr">
              <a:solidFill>
                <a:srgbClr val="A2D577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EDF11FA-7820-4003-883D-3EA2CFBD7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2240" y="3886200"/>
            <a:ext cx="2540071" cy="26403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1127C-296B-4F62-953F-C9FD327ACD77}"/>
              </a:ext>
            </a:extLst>
          </p:cNvPr>
          <p:cNvGrpSpPr/>
          <p:nvPr/>
        </p:nvGrpSpPr>
        <p:grpSpPr>
          <a:xfrm>
            <a:off x="7613259" y="1432932"/>
            <a:ext cx="4273941" cy="1668627"/>
            <a:chOff x="7613259" y="1432932"/>
            <a:chExt cx="4273941" cy="166862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EFD66E-6074-450A-ABA2-F8A86F8A2E63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7678507" y="1778238"/>
              <a:ext cx="889291" cy="889291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7932" t="-162075" r="-62255" b="-160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94AFE-9F04-4295-A77A-A964C7FDE0BB}"/>
                </a:ext>
              </a:extLst>
            </p:cNvPr>
            <p:cNvSpPr/>
            <p:nvPr/>
          </p:nvSpPr>
          <p:spPr>
            <a:xfrm>
              <a:off x="7613259" y="1712990"/>
              <a:ext cx="1019786" cy="1019787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44054E-B6AF-4C2E-9750-227FEAE26640}"/>
                </a:ext>
              </a:extLst>
            </p:cNvPr>
            <p:cNvSpPr/>
            <p:nvPr/>
          </p:nvSpPr>
          <p:spPr>
            <a:xfrm>
              <a:off x="8695976" y="1432932"/>
              <a:ext cx="3191224" cy="1668627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Bin </a:t>
              </a:r>
              <a:r>
                <a:rPr lang="vi-VN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hậm hực</a:t>
              </a:r>
              <a:b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vi-VN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Tin nhận được quà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32849-FFBA-4E99-B51E-F33FD61E3A1B}"/>
              </a:ext>
            </a:extLst>
          </p:cNvPr>
          <p:cNvGrpSpPr/>
          <p:nvPr/>
        </p:nvGrpSpPr>
        <p:grpSpPr>
          <a:xfrm>
            <a:off x="3113226" y="1425159"/>
            <a:ext cx="4268861" cy="1666643"/>
            <a:chOff x="3113226" y="1425159"/>
            <a:chExt cx="4268861" cy="166664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2CE6B5-0F13-43DF-A1BE-AFACD502BA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177026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5621" t="-191178" r="-165537" b="-20594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0ED97C-75C0-41FE-8247-0EECBA124EB0}"/>
                </a:ext>
              </a:extLst>
            </p:cNvPr>
            <p:cNvSpPr/>
            <p:nvPr/>
          </p:nvSpPr>
          <p:spPr>
            <a:xfrm>
              <a:off x="3113226" y="170509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98EBA63-EE31-4059-BCAA-4055945760B8}"/>
                </a:ext>
              </a:extLst>
            </p:cNvPr>
            <p:cNvSpPr/>
            <p:nvPr/>
          </p:nvSpPr>
          <p:spPr>
            <a:xfrm>
              <a:off x="4194656" y="1425159"/>
              <a:ext cx="3187431" cy="1666643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 </a:t>
              </a:r>
              <a:r>
                <a:rPr lang="en-US" sz="36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 vẻ</a:t>
              </a:r>
              <a:b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chúc mừng Tin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6783D407-505F-4393-90FA-CAC374067EF0}"/>
              </a:ext>
            </a:extLst>
          </p:cNvPr>
          <p:cNvSpPr/>
          <p:nvPr/>
        </p:nvSpPr>
        <p:spPr>
          <a:xfrm>
            <a:off x="5168474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A0DFD93-8388-4C3D-AA98-284CE9D32A75}"/>
              </a:ext>
            </a:extLst>
          </p:cNvPr>
          <p:cNvSpPr/>
          <p:nvPr/>
        </p:nvSpPr>
        <p:spPr>
          <a:xfrm>
            <a:off x="9942617" y="3477599"/>
            <a:ext cx="953983" cy="865801"/>
          </a:xfrm>
          <a:prstGeom prst="downArrow">
            <a:avLst>
              <a:gd name="adj1" fmla="val 5213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6C61AF-7DFC-4A19-9856-D5B96A01D1D1}"/>
              </a:ext>
            </a:extLst>
          </p:cNvPr>
          <p:cNvGrpSpPr/>
          <p:nvPr/>
        </p:nvGrpSpPr>
        <p:grpSpPr>
          <a:xfrm>
            <a:off x="3113226" y="4746310"/>
            <a:ext cx="4268861" cy="1228359"/>
            <a:chOff x="3113226" y="4746310"/>
            <a:chExt cx="4268861" cy="122835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CCDC723-5A9E-4884-ABA9-4C4DA0F65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78396" y="491637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932" t="-122893" r="-203734" b="-2040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66B795-8D22-470F-BBB5-4CADA06372E7}"/>
                </a:ext>
              </a:extLst>
            </p:cNvPr>
            <p:cNvSpPr/>
            <p:nvPr/>
          </p:nvSpPr>
          <p:spPr>
            <a:xfrm>
              <a:off x="311322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rgbClr val="41802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BE5613-2BF1-4CEB-843B-39BE35364396}"/>
                </a:ext>
              </a:extLst>
            </p:cNvPr>
            <p:cNvSpPr/>
            <p:nvPr/>
          </p:nvSpPr>
          <p:spPr>
            <a:xfrm>
              <a:off x="419465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sẽ cảm thấy hạnh phúc hơn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2FE10E6-A14F-4B75-AD19-7C46783D4BB9}"/>
              </a:ext>
            </a:extLst>
          </p:cNvPr>
          <p:cNvSpPr txBox="1"/>
          <p:nvPr/>
        </p:nvSpPr>
        <p:spPr>
          <a:xfrm>
            <a:off x="6154268" y="223826"/>
            <a:ext cx="291746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418021"/>
                </a:solidFill>
                <a:latin typeface="UTM Azuki" panose="02040603050506020204" pitchFamily="18" charset="0"/>
              </a:rPr>
              <a:t>CHIA SẺ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D538ED-B84C-436D-BB8C-01CCA92311AB}"/>
              </a:ext>
            </a:extLst>
          </p:cNvPr>
          <p:cNvGrpSpPr/>
          <p:nvPr/>
        </p:nvGrpSpPr>
        <p:grpSpPr>
          <a:xfrm>
            <a:off x="7614546" y="4746310"/>
            <a:ext cx="4268861" cy="1228359"/>
            <a:chOff x="7614546" y="4746310"/>
            <a:chExt cx="4268861" cy="12283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49518C8-F72C-4B6C-A6B0-5755FD60F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9716" y="4916372"/>
              <a:ext cx="888234" cy="888234"/>
            </a:xfrm>
            <a:prstGeom prst="ellipse">
              <a:avLst/>
            </a:prstGeom>
            <a:blipFill dpi="0" rotWithShape="0">
              <a:blip r:embed="rId4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932" t="-122893" r="-203734" b="-20407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9815DF6-C582-4A0E-A679-F6BB5396F76A}"/>
                </a:ext>
              </a:extLst>
            </p:cNvPr>
            <p:cNvSpPr/>
            <p:nvPr/>
          </p:nvSpPr>
          <p:spPr>
            <a:xfrm>
              <a:off x="7614546" y="4851202"/>
              <a:ext cx="1018574" cy="101857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A34CB7F-4D99-4805-AB86-4E3608F0F01C}"/>
                </a:ext>
              </a:extLst>
            </p:cNvPr>
            <p:cNvSpPr/>
            <p:nvPr/>
          </p:nvSpPr>
          <p:spPr>
            <a:xfrm>
              <a:off x="8695976" y="4746310"/>
              <a:ext cx="3187431" cy="1228359"/>
            </a:xfrm>
            <a:prstGeom prst="roundRect">
              <a:avLst>
                <a:gd name="adj" fmla="val 27743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 sẽ rất buồn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1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544</TotalTime>
  <Words>516</Words>
  <Application>Microsoft Office PowerPoint</Application>
  <PresentationFormat>Widescreen</PresentationFormat>
  <Paragraphs>74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#9Slide02 Noi dung dai</vt:lpstr>
      <vt:lpstr>Arial</vt:lpstr>
      <vt:lpstr>#9Slide05 SVNBeauty Atok Script</vt:lpstr>
      <vt:lpstr>#9Slide05 Kathya</vt:lpstr>
      <vt:lpstr>Times New Roman</vt:lpstr>
      <vt:lpstr>Calibri</vt:lpstr>
      <vt:lpstr>iCiel Cadena</vt:lpstr>
      <vt:lpstr>#9Slide02 Tieu de dai</vt:lpstr>
      <vt:lpstr>UTM Azuki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cp:keywords>9Slide</cp:keywords>
  <dc:description>9Slide.vn</dc:description>
  <cp:lastModifiedBy>Pe Mi</cp:lastModifiedBy>
  <cp:revision>104</cp:revision>
  <dcterms:created xsi:type="dcterms:W3CDTF">2021-10-26T17:13:17Z</dcterms:created>
  <dcterms:modified xsi:type="dcterms:W3CDTF">2021-12-22T07:10:13Z</dcterms:modified>
  <cp:category>9Slide.vn</cp:category>
  <cp:contentStatus>9Slide</cp:contentStatus>
</cp:coreProperties>
</file>